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1" r:id="rId1"/>
  </p:sldMasterIdLst>
  <p:notesMasterIdLst>
    <p:notesMasterId r:id="rId26"/>
  </p:notesMasterIdLst>
  <p:sldIdLst>
    <p:sldId id="332" r:id="rId2"/>
    <p:sldId id="256" r:id="rId3"/>
    <p:sldId id="333" r:id="rId4"/>
    <p:sldId id="310" r:id="rId5"/>
    <p:sldId id="311" r:id="rId6"/>
    <p:sldId id="257" r:id="rId7"/>
    <p:sldId id="345" r:id="rId8"/>
    <p:sldId id="337" r:id="rId9"/>
    <p:sldId id="277" r:id="rId10"/>
    <p:sldId id="335" r:id="rId11"/>
    <p:sldId id="336" r:id="rId12"/>
    <p:sldId id="334" r:id="rId13"/>
    <p:sldId id="275" r:id="rId14"/>
    <p:sldId id="338" r:id="rId15"/>
    <p:sldId id="321" r:id="rId16"/>
    <p:sldId id="339" r:id="rId17"/>
    <p:sldId id="341" r:id="rId18"/>
    <p:sldId id="342" r:id="rId19"/>
    <p:sldId id="320" r:id="rId20"/>
    <p:sldId id="343" r:id="rId21"/>
    <p:sldId id="340" r:id="rId22"/>
    <p:sldId id="344" r:id="rId23"/>
    <p:sldId id="318" r:id="rId24"/>
    <p:sldId id="319"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FF"/>
    <a:srgbClr val="363D46"/>
    <a:srgbClr val="FF890A"/>
    <a:srgbClr val="0072B0"/>
    <a:srgbClr val="3ACDFA"/>
    <a:srgbClr val="C6BBFD"/>
    <a:srgbClr val="363D45"/>
    <a:srgbClr val="02FA1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 uri="{1BD7E111-0CB8-44D6-8891-C1BB2F81B7CC}">
      <p1710:readonlyRecommended xmlns:p1710="http://schemas.microsoft.com/office/powerpoint/2017/10/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8AE30E2-C995-A843-A453-1451E72539E5}" v="76" dt="2019-10-06T22:46:20.74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608"/>
    <p:restoredTop sz="86587"/>
  </p:normalViewPr>
  <p:slideViewPr>
    <p:cSldViewPr snapToGrid="0" snapToObjects="1">
      <p:cViewPr varScale="1">
        <p:scale>
          <a:sx n="90" d="100"/>
          <a:sy n="90" d="100"/>
        </p:scale>
        <p:origin x="688" y="200"/>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4CD58DB-4186-B148-882F-8F48DF1EE0FE}" type="datetimeFigureOut">
              <a:rPr lang="en-US" smtClean="0"/>
              <a:t>10/6/19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1B1E09D-63F3-4848-8FBE-5A684E902397}" type="slidenum">
              <a:rPr lang="en-US" smtClean="0"/>
              <a:t>‹#›</a:t>
            </a:fld>
            <a:endParaRPr lang="en-US"/>
          </a:p>
        </p:txBody>
      </p:sp>
    </p:spTree>
    <p:extLst>
      <p:ext uri="{BB962C8B-B14F-4D97-AF65-F5344CB8AC3E}">
        <p14:creationId xmlns:p14="http://schemas.microsoft.com/office/powerpoint/2010/main" val="37247572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t>CasaE</a:t>
            </a:r>
            <a:r>
              <a:rPr lang="en-US" dirty="0"/>
              <a:t> is located in SP, the target audience are civil construction professionals but the house is open to community visitation and was made an application to assist the tour.</a:t>
            </a:r>
          </a:p>
          <a:p>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DAA739F-D335-4E0F-8FFF-65DD12BF8EB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788745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1B1E09D-63F3-4848-8FBE-5A684E902397}" type="slidenum">
              <a:rPr lang="en-US" smtClean="0"/>
              <a:t>7</a:t>
            </a:fld>
            <a:endParaRPr lang="en-US"/>
          </a:p>
        </p:txBody>
      </p:sp>
    </p:spTree>
    <p:extLst>
      <p:ext uri="{BB962C8B-B14F-4D97-AF65-F5344CB8AC3E}">
        <p14:creationId xmlns:p14="http://schemas.microsoft.com/office/powerpoint/2010/main" val="7382651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DAA739F-D335-4E0F-8FFF-65DD12BF8EB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657944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1B1E09D-63F3-4848-8FBE-5A684E902397}" type="slidenum">
              <a:rPr lang="en-US" smtClean="0"/>
              <a:t>10</a:t>
            </a:fld>
            <a:endParaRPr lang="en-US"/>
          </a:p>
        </p:txBody>
      </p:sp>
    </p:spTree>
    <p:extLst>
      <p:ext uri="{BB962C8B-B14F-4D97-AF65-F5344CB8AC3E}">
        <p14:creationId xmlns:p14="http://schemas.microsoft.com/office/powerpoint/2010/main" val="24342390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FFFFF">
                    <a:lumMod val="60000"/>
                    <a:lumOff val="40000"/>
                  </a:srgbClr>
                </a:solidFill>
                <a:effectLst/>
                <a:uLnTx/>
                <a:uFillTx/>
                <a:latin typeface="Lato" panose="020F0502020204030203" pitchFamily="34" charset="0"/>
                <a:ea typeface="+mn-ea"/>
                <a:cs typeface="+mn-cs"/>
              </a:rPr>
              <a:t>The house is adapted to receive impaired visitors but the application wasn’t, so an accessible version was requested. And I'll show you how the updating process was meeting the accessibility requirements.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lumMod val="60000"/>
                  <a:lumOff val="40000"/>
                </a:srgbClr>
              </a:solidFill>
              <a:effectLst/>
              <a:uLnTx/>
              <a:uFillTx/>
              <a:latin typeface="Lato" panose="020F0502020204030203"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FFFFF">
                    <a:lumMod val="60000"/>
                    <a:lumOff val="40000"/>
                  </a:srgbClr>
                </a:solidFill>
                <a:effectLst/>
                <a:uLnTx/>
                <a:uFillTx/>
                <a:latin typeface="Lato" panose="020F0502020204030203" pitchFamily="34" charset="0"/>
                <a:ea typeface="+mn-ea"/>
                <a:cs typeface="+mn-cs"/>
              </a:rPr>
              <a:t>Analyze the lack</a:t>
            </a:r>
            <a:r>
              <a:rPr lang="en-US" sz="1200" dirty="0">
                <a:solidFill>
                  <a:srgbClr val="FFFFFF">
                    <a:lumMod val="60000"/>
                    <a:lumOff val="40000"/>
                  </a:srgbClr>
                </a:solidFill>
                <a:latin typeface="Lato" panose="020F0502020204030203" pitchFamily="34" charset="0"/>
              </a:rPr>
              <a:t>s of this first version to understand what was necessary to update to provide accessibility.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solidFill>
                <a:srgbClr val="FFFFFF">
                  <a:lumMod val="60000"/>
                  <a:lumOff val="40000"/>
                </a:srgbClr>
              </a:solidFill>
              <a:latin typeface="Lato" panose="020F0502020204030203"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err="1">
                <a:solidFill>
                  <a:schemeClr val="tx1"/>
                </a:solidFill>
                <a:effectLst/>
                <a:latin typeface="+mn-lt"/>
                <a:ea typeface="+mn-ea"/>
                <a:cs typeface="+mn-cs"/>
              </a:rPr>
              <a:t>ContentDescription</a:t>
            </a:r>
            <a:r>
              <a:rPr lang="en-US" sz="1200" kern="1200" dirty="0">
                <a:solidFill>
                  <a:schemeClr val="tx1"/>
                </a:solidFill>
                <a:effectLst/>
                <a:latin typeface="+mn-lt"/>
                <a:ea typeface="+mn-ea"/>
                <a:cs typeface="+mn-cs"/>
              </a:rPr>
              <a:t> is a feature available in the Android programming language that labels each interactive element. These labels allow screen readers, such as </a:t>
            </a:r>
            <a:r>
              <a:rPr lang="en-US" sz="1200" i="1" kern="1200" dirty="0" err="1">
                <a:solidFill>
                  <a:schemeClr val="tx1"/>
                </a:solidFill>
                <a:effectLst/>
                <a:latin typeface="+mn-lt"/>
                <a:ea typeface="+mn-ea"/>
                <a:cs typeface="+mn-cs"/>
              </a:rPr>
              <a:t>TalkBack</a:t>
            </a:r>
            <a:r>
              <a:rPr lang="en-US" sz="1200" kern="1200" dirty="0">
                <a:solidFill>
                  <a:schemeClr val="tx1"/>
                </a:solidFill>
                <a:effectLst/>
                <a:latin typeface="+mn-lt"/>
                <a:ea typeface="+mn-ea"/>
                <a:cs typeface="+mn-cs"/>
              </a:rPr>
              <a:t>, to adequately explain the meaning and purpose of each element (static, dynamic, or graphic) for users with disabilities who depend on this service.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solidFill>
                <a:srgbClr val="FFFFFF">
                  <a:lumMod val="60000"/>
                  <a:lumOff val="40000"/>
                </a:srgbClr>
              </a:solidFill>
              <a:latin typeface="Lato" panose="020F0502020204030203"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lumMod val="60000"/>
                  <a:lumOff val="40000"/>
                </a:srgbClr>
              </a:solidFill>
              <a:effectLst/>
              <a:uLnTx/>
              <a:uFillTx/>
              <a:latin typeface="Lato" panose="020F0502020204030203" pitchFamily="34" charset="0"/>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DAA739F-D335-4E0F-8FFF-65DD12BF8EB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04840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DAA739F-D335-4E0F-8FFF-65DD12BF8EB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1672866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n w="0"/>
                <a:solidFill>
                  <a:srgbClr val="7154F9">
                    <a:lumMod val="40000"/>
                    <a:lumOff val="60000"/>
                  </a:srgbClr>
                </a:solidFill>
                <a:latin typeface="Lato" panose="020F0502020204030203" pitchFamily="34" charset="0"/>
              </a:rPr>
              <a:t>Improve</a:t>
            </a:r>
            <a:r>
              <a:rPr kumimoji="0" lang="en-US" sz="1200" b="0" i="0" u="none" strike="noStrike" kern="1200" cap="none" spc="0" normalizeH="0" baseline="0" noProof="0" dirty="0">
                <a:ln w="0"/>
                <a:solidFill>
                  <a:srgbClr val="7154F9">
                    <a:lumMod val="40000"/>
                    <a:lumOff val="60000"/>
                  </a:srgbClr>
                </a:solidFill>
                <a:effectLst/>
                <a:uLnTx/>
                <a:uFillTx/>
                <a:latin typeface="Lato" panose="020F0502020204030203" pitchFamily="34" charset="0"/>
                <a:ea typeface="+mn-ea"/>
                <a:cs typeface="+mn-cs"/>
              </a:rPr>
              <a:t>d with more contrast between</a:t>
            </a:r>
            <a:r>
              <a:rPr kumimoji="0" lang="en-US" sz="1200" b="0" i="0" u="none" strike="noStrike" kern="1200" cap="none" spc="0" normalizeH="0" noProof="0" dirty="0">
                <a:ln w="0"/>
                <a:solidFill>
                  <a:srgbClr val="7154F9">
                    <a:lumMod val="40000"/>
                    <a:lumOff val="60000"/>
                  </a:srgbClr>
                </a:solidFill>
                <a:effectLst/>
                <a:uLnTx/>
                <a:uFillTx/>
                <a:latin typeface="Lato" panose="020F0502020204030203" pitchFamily="34" charset="0"/>
                <a:ea typeface="+mn-ea"/>
                <a:cs typeface="+mn-cs"/>
              </a:rPr>
              <a:t> the elements to help users with low vision and color blinded.</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n w="0"/>
                <a:solidFill>
                  <a:srgbClr val="7154F9">
                    <a:lumMod val="40000"/>
                    <a:lumOff val="60000"/>
                  </a:srgbClr>
                </a:solidFill>
                <a:latin typeface="Lato" panose="020F0502020204030203" pitchFamily="34" charset="0"/>
              </a:rPr>
              <a:t>Buttons </a:t>
            </a:r>
            <a:r>
              <a:rPr kumimoji="0" lang="en-US" sz="1200" b="0" i="0" u="none" strike="noStrike" kern="1200" cap="none" spc="0" normalizeH="0" baseline="0" noProof="0" dirty="0">
                <a:ln w="0"/>
                <a:solidFill>
                  <a:srgbClr val="7154F9">
                    <a:lumMod val="40000"/>
                    <a:lumOff val="60000"/>
                  </a:srgbClr>
                </a:solidFill>
                <a:effectLst/>
                <a:uLnTx/>
                <a:uFillTx/>
                <a:latin typeface="Lato" panose="020F0502020204030203" pitchFamily="34" charset="0"/>
                <a:ea typeface="+mn-ea"/>
                <a:cs typeface="+mn-cs"/>
              </a:rPr>
              <a:t> with </a:t>
            </a:r>
            <a:r>
              <a:rPr kumimoji="0" lang="en-US" sz="1200" b="0" i="0" u="none" strike="noStrike" kern="1200" cap="none" spc="0" normalizeH="0" noProof="0" dirty="0">
                <a:ln w="0"/>
                <a:solidFill>
                  <a:srgbClr val="7154F9">
                    <a:lumMod val="40000"/>
                    <a:lumOff val="60000"/>
                  </a:srgbClr>
                </a:solidFill>
                <a:effectLst/>
                <a:uLnTx/>
                <a:uFillTx/>
                <a:latin typeface="Lato" panose="020F0502020204030203" pitchFamily="34" charset="0"/>
                <a:ea typeface="+mn-ea"/>
                <a:cs typeface="+mn-cs"/>
              </a:rPr>
              <a:t> same</a:t>
            </a:r>
            <a:r>
              <a:rPr kumimoji="0" lang="en-US" sz="1200" b="0" i="0" u="none" strike="noStrike" kern="1200" cap="none" spc="0" normalizeH="0" baseline="0" noProof="0" dirty="0">
                <a:ln w="0"/>
                <a:solidFill>
                  <a:srgbClr val="7154F9">
                    <a:lumMod val="40000"/>
                    <a:lumOff val="60000"/>
                  </a:srgbClr>
                </a:solidFill>
                <a:effectLst/>
                <a:uLnTx/>
                <a:uFillTx/>
                <a:latin typeface="Lato" panose="020F0502020204030203" pitchFamily="34" charset="0"/>
                <a:ea typeface="+mn-ea"/>
                <a:cs typeface="+mn-cs"/>
              </a:rPr>
              <a:t> function was</a:t>
            </a:r>
            <a:r>
              <a:rPr kumimoji="0" lang="en-US" sz="1200" b="0" i="0" u="none" strike="noStrike" kern="1200" cap="none" spc="0" normalizeH="0" noProof="0" dirty="0">
                <a:ln w="0"/>
                <a:solidFill>
                  <a:srgbClr val="7154F9">
                    <a:lumMod val="40000"/>
                    <a:lumOff val="60000"/>
                  </a:srgbClr>
                </a:solidFill>
                <a:effectLst/>
                <a:uLnTx/>
                <a:uFillTx/>
                <a:latin typeface="Lato" panose="020F0502020204030203" pitchFamily="34" charset="0"/>
                <a:ea typeface="+mn-ea"/>
                <a:cs typeface="+mn-cs"/>
              </a:rPr>
              <a:t> set at the same spot on all  screens, to facilitate memorizing elements and patterns of the app.</a:t>
            </a:r>
            <a:endParaRPr kumimoji="0" lang="en-US" sz="1200" b="0" i="0" u="none" strike="noStrike" kern="1200" cap="none" spc="0" normalizeH="0" baseline="0" noProof="0" dirty="0">
              <a:ln w="0"/>
              <a:solidFill>
                <a:srgbClr val="7154F9">
                  <a:lumMod val="40000"/>
                  <a:lumOff val="60000"/>
                </a:srgbClr>
              </a:solidFill>
              <a:effectLst/>
              <a:uLnTx/>
              <a:uFillTx/>
              <a:latin typeface="Lato" panose="020F0502020204030203"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w="0"/>
              <a:solidFill>
                <a:srgbClr val="7154F9">
                  <a:lumMod val="40000"/>
                  <a:lumOff val="60000"/>
                </a:srgbClr>
              </a:solidFill>
              <a:effectLst/>
              <a:uLnTx/>
              <a:uFillTx/>
              <a:latin typeface="Lato" panose="020F0502020204030203" pitchFamily="34" charset="0"/>
              <a:ea typeface="+mn-ea"/>
              <a:cs typeface="+mn-cs"/>
            </a:endParaRP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DAA739F-D335-4E0F-8FFF-65DD12BF8EB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6889594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DAA739F-D335-4E0F-8FFF-65DD12BF8EB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4132126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DAA739F-D335-4E0F-8FFF-65DD12BF8EB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6029382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lnSpc>
                <a:spcPct val="150000"/>
              </a:lnSpc>
              <a:defRPr/>
            </a:pPr>
            <a:r>
              <a:rPr lang="en-US" sz="1200" dirty="0">
                <a:solidFill>
                  <a:srgbClr val="C6BBFD"/>
                </a:solidFill>
                <a:latin typeface="Lato" panose="020F0502020204030203" pitchFamily="34" charset="0"/>
              </a:rPr>
              <a:t>It was necessary to check the behavior of the app on a variety of screen sizes, granted that the accessibility features were preserved</a:t>
            </a:r>
            <a:endParaRPr kumimoji="0" lang="en-US" sz="1200" b="0" i="0" u="none" strike="noStrike" kern="1200" cap="none" spc="0" normalizeH="0" baseline="0" noProof="0" dirty="0">
              <a:ln>
                <a:noFill/>
              </a:ln>
              <a:solidFill>
                <a:srgbClr val="C6BBFD"/>
              </a:solidFill>
              <a:effectLst/>
              <a:uLnTx/>
              <a:uFillTx/>
              <a:latin typeface="Lato" panose="020F0502020204030203" pitchFamily="34" charset="0"/>
            </a:endParaRPr>
          </a:p>
        </p:txBody>
      </p:sp>
      <p:sp>
        <p:nvSpPr>
          <p:cNvPr id="4" name="Slide Number Placeholder 3"/>
          <p:cNvSpPr>
            <a:spLocks noGrp="1"/>
          </p:cNvSpPr>
          <p:nvPr>
            <p:ph type="sldNum" sz="quarter" idx="5"/>
          </p:nvPr>
        </p:nvSpPr>
        <p:spPr/>
        <p:txBody>
          <a:bodyPr/>
          <a:lstStyle/>
          <a:p>
            <a:fld id="{41B1E09D-63F3-4848-8FBE-5A684E902397}" type="slidenum">
              <a:rPr lang="en-US" smtClean="0"/>
              <a:t>18</a:t>
            </a:fld>
            <a:endParaRPr lang="en-US"/>
          </a:p>
        </p:txBody>
      </p:sp>
    </p:spTree>
    <p:extLst>
      <p:ext uri="{BB962C8B-B14F-4D97-AF65-F5344CB8AC3E}">
        <p14:creationId xmlns:p14="http://schemas.microsoft.com/office/powerpoint/2010/main" val="381747697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rgbClr val="C6BBFD"/>
                </a:solidFill>
                <a:latin typeface="Lato" panose="020F0502020204030203" pitchFamily="34" charset="0"/>
              </a:rPr>
              <a:t>If the user chooses a very large font size, there may be a need to simplify the elements thus preserving the interaction.</a:t>
            </a:r>
          </a:p>
          <a:p>
            <a:endParaRPr lang="en-US" dirty="0"/>
          </a:p>
        </p:txBody>
      </p:sp>
      <p:sp>
        <p:nvSpPr>
          <p:cNvPr id="4" name="Slide Number Placeholder 3"/>
          <p:cNvSpPr>
            <a:spLocks noGrp="1"/>
          </p:cNvSpPr>
          <p:nvPr>
            <p:ph type="sldNum" sz="quarter" idx="5"/>
          </p:nvPr>
        </p:nvSpPr>
        <p:spPr/>
        <p:txBody>
          <a:bodyPr/>
          <a:lstStyle/>
          <a:p>
            <a:fld id="{41B1E09D-63F3-4848-8FBE-5A684E902397}" type="slidenum">
              <a:rPr lang="en-US" smtClean="0"/>
              <a:t>19</a:t>
            </a:fld>
            <a:endParaRPr lang="en-US"/>
          </a:p>
        </p:txBody>
      </p:sp>
    </p:spTree>
    <p:extLst>
      <p:ext uri="{BB962C8B-B14F-4D97-AF65-F5344CB8AC3E}">
        <p14:creationId xmlns:p14="http://schemas.microsoft.com/office/powerpoint/2010/main" val="152351538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t-BR" sz="1800" dirty="0" err="1">
                <a:effectLst/>
                <a:latin typeface="Calibri" panose="020F0502020204030204" pitchFamily="34" charset="0"/>
                <a:ea typeface="Calibri" panose="020F0502020204030204" pitchFamily="34" charset="0"/>
                <a:cs typeface="Times New Roman" panose="020F0502020204030204" pitchFamily="34" charset="0"/>
              </a:rPr>
              <a:t>ContentDescription</a:t>
            </a:r>
            <a:r>
              <a:rPr lang="pt-BR" sz="1800" dirty="0">
                <a:effectLst/>
                <a:latin typeface="Calibri" panose="020F0502020204030204" pitchFamily="34" charset="0"/>
                <a:ea typeface="Calibri" panose="020F0502020204030204" pitchFamily="34" charset="0"/>
                <a:cs typeface="Times New Roman" panose="020F0502020204030204" pitchFamily="34" charset="0"/>
              </a:rPr>
              <a:t> é um recurso disponível na linguagem de programação do Android que identifica cada elemento interativo. Esses rótulos permitem que leitores de tela, como o </a:t>
            </a:r>
            <a:r>
              <a:rPr lang="pt-BR" sz="1800" dirty="0" err="1">
                <a:effectLst/>
                <a:latin typeface="Calibri" panose="020F0502020204030204" pitchFamily="34" charset="0"/>
                <a:ea typeface="Calibri" panose="020F0502020204030204" pitchFamily="34" charset="0"/>
                <a:cs typeface="Times New Roman" panose="020F0502020204030204" pitchFamily="34" charset="0"/>
              </a:rPr>
              <a:t>TalkBack</a:t>
            </a:r>
            <a:r>
              <a:rPr lang="pt-BR" sz="1800" dirty="0">
                <a:effectLst/>
                <a:latin typeface="Calibri" panose="020F0502020204030204" pitchFamily="34" charset="0"/>
                <a:ea typeface="Calibri" panose="020F0502020204030204" pitchFamily="34" charset="0"/>
                <a:cs typeface="Times New Roman" panose="020F0502020204030204" pitchFamily="34" charset="0"/>
              </a:rPr>
              <a:t>, expliquem adequadamente o significado e a finalidade de cada elemento (estático, dinâmico ou gráfico) para usuários portadores de deficiências que dependem desse serviço.</a:t>
            </a:r>
            <a:endParaRPr lang="en-US" sz="1800" dirty="0">
              <a:effectLst/>
              <a:latin typeface="Calibri" panose="020F0502020204030204" pitchFamily="34" charset="0"/>
              <a:ea typeface="Calibri" panose="020F0502020204030204" pitchFamily="34" charset="0"/>
              <a:cs typeface="Times New Roman" panose="020F0502020204030204" pitchFamily="34" charset="0"/>
            </a:endParaRPr>
          </a:p>
          <a:p>
            <a:r>
              <a:rPr lang="pt-BR" dirty="0"/>
              <a:t>Através dele fizemos o tratamento fonético e ajustes de algumas palavras da </a:t>
            </a:r>
            <a:r>
              <a:rPr lang="pt-BR"/>
              <a:t>língua portuguesa.</a:t>
            </a:r>
            <a:endParaRPr lang="en-US" dirty="0"/>
          </a:p>
        </p:txBody>
      </p:sp>
      <p:sp>
        <p:nvSpPr>
          <p:cNvPr id="4" name="Slide Number Placeholder 3"/>
          <p:cNvSpPr>
            <a:spLocks noGrp="1"/>
          </p:cNvSpPr>
          <p:nvPr>
            <p:ph type="sldNum" sz="quarter" idx="5"/>
          </p:nvPr>
        </p:nvSpPr>
        <p:spPr/>
        <p:txBody>
          <a:bodyPr/>
          <a:lstStyle/>
          <a:p>
            <a:fld id="{41B1E09D-63F3-4848-8FBE-5A684E902397}" type="slidenum">
              <a:rPr lang="en-US" smtClean="0"/>
              <a:t>20</a:t>
            </a:fld>
            <a:endParaRPr lang="en-US"/>
          </a:p>
        </p:txBody>
      </p:sp>
    </p:spTree>
    <p:extLst>
      <p:ext uri="{BB962C8B-B14F-4D97-AF65-F5344CB8AC3E}">
        <p14:creationId xmlns:p14="http://schemas.microsoft.com/office/powerpoint/2010/main" val="20831806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10000"/>
              </a:lnSpc>
              <a:spcBef>
                <a:spcPts val="0"/>
              </a:spcBef>
              <a:spcAft>
                <a:spcPts val="0"/>
              </a:spcAft>
              <a:buClr>
                <a:srgbClr val="7154F9"/>
              </a:buClr>
              <a:buSzTx/>
              <a:buFontTx/>
              <a:buNone/>
              <a:tabLst/>
              <a:defRPr/>
            </a:pPr>
            <a:r>
              <a:rPr kumimoji="0" lang="en-US" sz="1200" b="0" i="0" u="none" strike="noStrike" kern="1200" cap="none" spc="0" normalizeH="0" baseline="0" noProof="0" dirty="0">
                <a:ln w="0"/>
                <a:solidFill>
                  <a:srgbClr val="7154F9">
                    <a:lumMod val="40000"/>
                    <a:lumOff val="60000"/>
                  </a:srgbClr>
                </a:solidFill>
                <a:effectLst/>
                <a:uLnTx/>
                <a:uFillTx/>
                <a:latin typeface="Lato" panose="020F0502020204030203" pitchFamily="34" charset="0"/>
                <a:ea typeface="+mn-ea"/>
                <a:cs typeface="+mn-cs"/>
              </a:rPr>
              <a:t>Virtual</a:t>
            </a:r>
            <a:r>
              <a:rPr kumimoji="0" lang="en-US" sz="1200" b="0" i="0" u="none" strike="noStrike" kern="1200" cap="none" spc="0" normalizeH="0" noProof="0" dirty="0">
                <a:ln w="0"/>
                <a:solidFill>
                  <a:srgbClr val="7154F9">
                    <a:lumMod val="40000"/>
                    <a:lumOff val="60000"/>
                  </a:srgbClr>
                </a:solidFill>
                <a:effectLst/>
                <a:uLnTx/>
                <a:uFillTx/>
                <a:latin typeface="Lato" panose="020F0502020204030203" pitchFamily="34" charset="0"/>
                <a:ea typeface="+mn-ea"/>
                <a:cs typeface="+mn-cs"/>
              </a:rPr>
              <a:t> assistant that provided information about the house.</a:t>
            </a:r>
          </a:p>
          <a:p>
            <a:pPr marL="0" marR="0" lvl="0" indent="0" algn="l" defTabSz="914400" rtl="0" eaLnBrk="1" fontAlgn="auto" latinLnBrk="0" hangingPunct="1">
              <a:lnSpc>
                <a:spcPct val="110000"/>
              </a:lnSpc>
              <a:spcBef>
                <a:spcPts val="0"/>
              </a:spcBef>
              <a:spcAft>
                <a:spcPts val="0"/>
              </a:spcAft>
              <a:buClr>
                <a:srgbClr val="7154F9"/>
              </a:buClr>
              <a:buSzTx/>
              <a:buFontTx/>
              <a:buNone/>
              <a:tabLst/>
              <a:defRPr/>
            </a:pPr>
            <a:endParaRPr lang="en-US" sz="1200" baseline="0" dirty="0">
              <a:ln w="0"/>
              <a:solidFill>
                <a:srgbClr val="7154F9">
                  <a:lumMod val="40000"/>
                  <a:lumOff val="60000"/>
                </a:srgbClr>
              </a:solidFill>
              <a:latin typeface="Lato" panose="020F0502020204030203" pitchFamily="34" charset="0"/>
            </a:endParaRPr>
          </a:p>
          <a:p>
            <a:pPr>
              <a:lnSpc>
                <a:spcPct val="110000"/>
              </a:lnSpc>
              <a:buClr>
                <a:srgbClr val="7154F9"/>
              </a:buClr>
              <a:defRPr/>
            </a:pPr>
            <a:r>
              <a:rPr lang="en-US" sz="1200" dirty="0">
                <a:solidFill>
                  <a:srgbClr val="C6BBFD"/>
                </a:solidFill>
                <a:latin typeface="Lato" panose="020F0502020204030203" pitchFamily="34" charset="0"/>
              </a:rPr>
              <a:t>Properly training  the  artificial intelligence is important to inform a clear narrative of the domain proposed, avoiding scenarios where the user can  be confused.</a:t>
            </a:r>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DAA739F-D335-4E0F-8FFF-65DD12BF8EB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8290125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lnSpc>
                <a:spcPct val="150000"/>
              </a:lnSpc>
              <a:defRPr/>
            </a:pPr>
            <a:r>
              <a:rPr lang="en-US" sz="1200" dirty="0">
                <a:solidFill>
                  <a:srgbClr val="C6BBFD"/>
                </a:solidFill>
                <a:latin typeface="Lato" panose="020F0502020204030203" pitchFamily="34" charset="0"/>
              </a:rPr>
              <a:t>Check the behavior of the narrative services to avoid problems like voices overlays or conflict by each trigger distributed in the house.</a:t>
            </a:r>
          </a:p>
          <a:p>
            <a:pPr lvl="0">
              <a:lnSpc>
                <a:spcPct val="150000"/>
              </a:lnSpc>
              <a:defRPr/>
            </a:pPr>
            <a:endParaRPr lang="en-US" sz="1200" dirty="0">
              <a:solidFill>
                <a:srgbClr val="C6BBFD"/>
              </a:solidFill>
              <a:latin typeface="Lato" panose="020F0502020204030203" pitchFamily="34" charset="0"/>
            </a:endParaRPr>
          </a:p>
          <a:p>
            <a:pPr lvl="0">
              <a:lnSpc>
                <a:spcPct val="150000"/>
              </a:lnSpc>
              <a:defRPr/>
            </a:pPr>
            <a:r>
              <a:rPr lang="en-US" sz="1200" dirty="0">
                <a:solidFill>
                  <a:srgbClr val="C6BBFD"/>
                </a:solidFill>
                <a:latin typeface="Lato" panose="020F0502020204030203" pitchFamily="34" charset="0"/>
              </a:rPr>
              <a:t>Allow the user to differentiate which service is communicating through the  pitch.</a:t>
            </a:r>
          </a:p>
          <a:p>
            <a:endParaRPr lang="en-US" dirty="0"/>
          </a:p>
        </p:txBody>
      </p:sp>
      <p:sp>
        <p:nvSpPr>
          <p:cNvPr id="4" name="Slide Number Placeholder 3"/>
          <p:cNvSpPr>
            <a:spLocks noGrp="1"/>
          </p:cNvSpPr>
          <p:nvPr>
            <p:ph type="sldNum" sz="quarter" idx="5"/>
          </p:nvPr>
        </p:nvSpPr>
        <p:spPr/>
        <p:txBody>
          <a:bodyPr/>
          <a:lstStyle/>
          <a:p>
            <a:fld id="{41B1E09D-63F3-4848-8FBE-5A684E902397}" type="slidenum">
              <a:rPr lang="en-US" smtClean="0"/>
              <a:t>22</a:t>
            </a:fld>
            <a:endParaRPr lang="en-US"/>
          </a:p>
        </p:txBody>
      </p:sp>
    </p:spTree>
    <p:extLst>
      <p:ext uri="{BB962C8B-B14F-4D97-AF65-F5344CB8AC3E}">
        <p14:creationId xmlns:p14="http://schemas.microsoft.com/office/powerpoint/2010/main" val="194538487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DAA739F-D335-4E0F-8FFF-65DD12BF8EB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4078178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1B1E09D-63F3-4848-8FBE-5A684E902397}" type="slidenum">
              <a:rPr lang="en-US" smtClean="0"/>
              <a:t>24</a:t>
            </a:fld>
            <a:endParaRPr lang="en-US"/>
          </a:p>
        </p:txBody>
      </p:sp>
    </p:spTree>
    <p:extLst>
      <p:ext uri="{BB962C8B-B14F-4D97-AF65-F5344CB8AC3E}">
        <p14:creationId xmlns:p14="http://schemas.microsoft.com/office/powerpoint/2010/main" val="41890797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609601"/>
            <a:ext cx="8676222" cy="3200400"/>
          </a:xfrm>
        </p:spPr>
        <p:txBody>
          <a:bodyPr anchor="b">
            <a:normAutofit/>
          </a:bodyPr>
          <a:lstStyle>
            <a:lvl1pPr algn="ctr">
              <a:defRPr sz="4800">
                <a:effectLst>
                  <a:glow rad="38100">
                    <a:schemeClr val="bg1">
                      <a:lumMod val="65000"/>
                      <a:lumOff val="35000"/>
                      <a:alpha val="50000"/>
                    </a:schemeClr>
                  </a:glow>
                  <a:outerShdw blurRad="28575" dist="31750" dir="13200000" algn="tl" rotWithShape="0">
                    <a:srgbClr val="000000">
                      <a:alpha val="25000"/>
                    </a:srgbClr>
                  </a:outerShdw>
                </a:effectLst>
              </a:defRPr>
            </a:lvl1pPr>
          </a:lstStyle>
          <a:p>
            <a:r>
              <a:rPr lang="en-US"/>
              <a:t>Click to edit Master title style</a:t>
            </a:r>
            <a:endParaRPr lang="en-US" dirty="0"/>
          </a:p>
        </p:txBody>
      </p:sp>
      <p:sp>
        <p:nvSpPr>
          <p:cNvPr id="3" name="Subtitle 2"/>
          <p:cNvSpPr>
            <a:spLocks noGrp="1"/>
          </p:cNvSpPr>
          <p:nvPr>
            <p:ph type="subTitle" idx="1"/>
          </p:nvPr>
        </p:nvSpPr>
        <p:spPr>
          <a:xfrm>
            <a:off x="1751012" y="3886200"/>
            <a:ext cx="8676222" cy="1905000"/>
          </a:xfrm>
        </p:spPr>
        <p:txBody>
          <a:bodyPr anchor="t">
            <a:normAutofit/>
          </a:bodyPr>
          <a:lstStyle>
            <a:lvl1pPr marL="0" indent="0" algn="ctr">
              <a:buNone/>
              <a:defRPr sz="2100">
                <a:gradFill flip="none" rotWithShape="1">
                  <a:gsLst>
                    <a:gs pos="0">
                      <a:schemeClr val="tx1"/>
                    </a:gs>
                    <a:gs pos="100000">
                      <a:schemeClr val="tx1">
                        <a:lumMod val="75000"/>
                      </a:schemeClr>
                    </a:gs>
                  </a:gsLst>
                  <a:lin ang="5400000" scaled="0"/>
                  <a:tileRect/>
                </a:gra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9F5A502-37D4-4142-A41A-8462CB95C11F}" type="datetimeFigureOut">
              <a:rPr lang="en-US" smtClean="0"/>
              <a:t>10/6/19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3312492-63B2-E242-A86F-AAF69475689F}" type="slidenum">
              <a:rPr lang="en-US" smtClean="0"/>
              <a:t>‹#›</a:t>
            </a:fld>
            <a:endParaRPr lang="en-US"/>
          </a:p>
        </p:txBody>
      </p:sp>
    </p:spTree>
    <p:extLst>
      <p:ext uri="{BB962C8B-B14F-4D97-AF65-F5344CB8AC3E}">
        <p14:creationId xmlns:p14="http://schemas.microsoft.com/office/powerpoint/2010/main" val="4627313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9F5A502-37D4-4142-A41A-8462CB95C11F}" type="datetimeFigureOut">
              <a:rPr lang="en-US" smtClean="0"/>
              <a:t>10/6/19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3312492-63B2-E242-A86F-AAF69475689F}" type="slidenum">
              <a:rPr lang="en-US" smtClean="0"/>
              <a:t>‹#›</a:t>
            </a:fld>
            <a:endParaRPr lang="en-US"/>
          </a:p>
        </p:txBody>
      </p:sp>
    </p:spTree>
    <p:extLst>
      <p:ext uri="{BB962C8B-B14F-4D97-AF65-F5344CB8AC3E}">
        <p14:creationId xmlns:p14="http://schemas.microsoft.com/office/powerpoint/2010/main" val="30970118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751013" y="3308581"/>
            <a:ext cx="8686800" cy="1468800"/>
          </a:xfrm>
        </p:spPr>
        <p:txBody>
          <a:bodyPr anchor="b"/>
          <a:lstStyle>
            <a:lvl1pPr algn="r">
              <a:defRPr sz="4000" b="0" cap="all"/>
            </a:lvl1pPr>
          </a:lstStyle>
          <a:p>
            <a:r>
              <a:rPr lang="en-US"/>
              <a:t>Click to edit Master title style</a:t>
            </a:r>
            <a:endParaRPr lang="en-US" dirty="0"/>
          </a:p>
        </p:txBody>
      </p:sp>
      <p:sp>
        <p:nvSpPr>
          <p:cNvPr id="3" name="Text Placeholder 2"/>
          <p:cNvSpPr>
            <a:spLocks noGrp="1"/>
          </p:cNvSpPr>
          <p:nvPr>
            <p:ph type="body" idx="1"/>
          </p:nvPr>
        </p:nvSpPr>
        <p:spPr>
          <a:xfrm>
            <a:off x="1751011" y="4777381"/>
            <a:ext cx="8686801" cy="860400"/>
          </a:xfrm>
        </p:spPr>
        <p:txBody>
          <a:bodyPr anchor="t">
            <a:normAutofit/>
          </a:bodyPr>
          <a:lstStyle>
            <a:lvl1pPr marL="0" indent="0" algn="r">
              <a:buNone/>
              <a:defRPr sz="20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39F5A502-37D4-4142-A41A-8462CB95C11F}" type="datetimeFigureOut">
              <a:rPr lang="en-US" smtClean="0"/>
              <a:t>10/6/19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3312492-63B2-E242-A86F-AAF69475689F}" type="slidenum">
              <a:rPr lang="en-US" smtClean="0"/>
              <a:t>‹#›</a:t>
            </a:fld>
            <a:endParaRPr lang="en-US"/>
          </a:p>
        </p:txBody>
      </p:sp>
    </p:spTree>
    <p:extLst>
      <p:ext uri="{BB962C8B-B14F-4D97-AF65-F5344CB8AC3E}">
        <p14:creationId xmlns:p14="http://schemas.microsoft.com/office/powerpoint/2010/main" val="25119617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41412" y="2666999"/>
            <a:ext cx="4876800" cy="3124201"/>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0612" y="2667000"/>
            <a:ext cx="4876800" cy="3124200"/>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9F5A502-37D4-4142-A41A-8462CB95C11F}" type="datetimeFigureOut">
              <a:rPr lang="en-US" smtClean="0"/>
              <a:t>10/6/19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3312492-63B2-E242-A86F-AAF69475689F}" type="slidenum">
              <a:rPr lang="en-US" smtClean="0"/>
              <a:t>‹#›</a:t>
            </a:fld>
            <a:endParaRPr lang="en-US"/>
          </a:p>
        </p:txBody>
      </p:sp>
    </p:spTree>
    <p:extLst>
      <p:ext uri="{BB962C8B-B14F-4D97-AF65-F5344CB8AC3E}">
        <p14:creationId xmlns:p14="http://schemas.microsoft.com/office/powerpoint/2010/main" val="3577807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429280" y="2658533"/>
            <a:ext cx="4588931"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141412" y="3243262"/>
            <a:ext cx="4876800" cy="2547937"/>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43133" y="2667000"/>
            <a:ext cx="4604280"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0612" y="3243262"/>
            <a:ext cx="4876801" cy="2547937"/>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9F5A502-37D4-4142-A41A-8462CB95C11F}" type="datetimeFigureOut">
              <a:rPr lang="en-US" smtClean="0"/>
              <a:t>10/6/19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3312492-63B2-E242-A86F-AAF69475689F}" type="slidenum">
              <a:rPr lang="en-US" smtClean="0"/>
              <a:t>‹#›</a:t>
            </a:fld>
            <a:endParaRPr lang="en-US"/>
          </a:p>
        </p:txBody>
      </p:sp>
    </p:spTree>
    <p:extLst>
      <p:ext uri="{BB962C8B-B14F-4D97-AF65-F5344CB8AC3E}">
        <p14:creationId xmlns:p14="http://schemas.microsoft.com/office/powerpoint/2010/main" val="20007526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9F5A502-37D4-4142-A41A-8462CB95C11F}" type="datetimeFigureOut">
              <a:rPr lang="en-US" smtClean="0"/>
              <a:t>10/6/19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3312492-63B2-E242-A86F-AAF69475689F}" type="slidenum">
              <a:rPr lang="en-US" smtClean="0"/>
              <a:t>‹#›</a:t>
            </a:fld>
            <a:endParaRPr lang="en-US"/>
          </a:p>
        </p:txBody>
      </p:sp>
    </p:spTree>
    <p:extLst>
      <p:ext uri="{BB962C8B-B14F-4D97-AF65-F5344CB8AC3E}">
        <p14:creationId xmlns:p14="http://schemas.microsoft.com/office/powerpoint/2010/main" val="7257274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9F5A502-37D4-4142-A41A-8462CB95C11F}" type="datetimeFigureOut">
              <a:rPr lang="en-US" smtClean="0"/>
              <a:t>10/6/19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3312492-63B2-E242-A86F-AAF69475689F}" type="slidenum">
              <a:rPr lang="en-US" smtClean="0"/>
              <a:t>‹#›</a:t>
            </a:fld>
            <a:endParaRPr lang="en-US"/>
          </a:p>
        </p:txBody>
      </p:sp>
    </p:spTree>
    <p:extLst>
      <p:ext uri="{BB962C8B-B14F-4D97-AF65-F5344CB8AC3E}">
        <p14:creationId xmlns:p14="http://schemas.microsoft.com/office/powerpoint/2010/main" val="18496367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1" y="1600200"/>
            <a:ext cx="3549121" cy="1371600"/>
          </a:xfrm>
        </p:spPr>
        <p:txBody>
          <a:bodyPr anchor="b">
            <a:normAutofit/>
          </a:bodyPr>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5103812" y="609601"/>
            <a:ext cx="5943601" cy="51816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41411" y="2971800"/>
            <a:ext cx="3549121" cy="1828800"/>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39F5A502-37D4-4142-A41A-8462CB95C11F}" type="datetimeFigureOut">
              <a:rPr lang="en-US" smtClean="0"/>
              <a:t>10/6/19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3312492-63B2-E242-A86F-AAF69475689F}" type="slidenum">
              <a:rPr lang="en-US" smtClean="0"/>
              <a:t>‹#›</a:t>
            </a:fld>
            <a:endParaRPr lang="en-US"/>
          </a:p>
        </p:txBody>
      </p:sp>
    </p:spTree>
    <p:extLst>
      <p:ext uri="{BB962C8B-B14F-4D97-AF65-F5344CB8AC3E}">
        <p14:creationId xmlns:p14="http://schemas.microsoft.com/office/powerpoint/2010/main" val="10560350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1" y="1600200"/>
            <a:ext cx="5334001" cy="1371600"/>
          </a:xfrm>
        </p:spPr>
        <p:txBody>
          <a:bodyPr anchor="b">
            <a:normAutofit/>
          </a:bodyPr>
          <a:lstStyle>
            <a:lvl1pPr algn="l">
              <a:defRPr sz="28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7433733" y="-18288"/>
            <a:ext cx="3276599" cy="6903720"/>
          </a:xfrm>
          <a:ln w="38100">
            <a:gradFill flip="none" rotWithShape="1">
              <a:gsLst>
                <a:gs pos="0">
                  <a:schemeClr val="bg2"/>
                </a:gs>
                <a:gs pos="100000">
                  <a:schemeClr val="bg2">
                    <a:lumMod val="75000"/>
                  </a:schemeClr>
                </a:gs>
              </a:gsLst>
              <a:lin ang="5400000" scaled="0"/>
              <a:tileRect/>
            </a:gradFill>
          </a:ln>
          <a:effectLst>
            <a:innerShdw blurRad="57150" dist="38100" dir="1080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41411" y="2971800"/>
            <a:ext cx="5334001" cy="1828800"/>
          </a:xfrm>
        </p:spPr>
        <p:txBody>
          <a:bodyP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a:xfrm>
            <a:off x="6399212" y="5883275"/>
            <a:ext cx="914400" cy="365125"/>
          </a:xfrm>
        </p:spPr>
        <p:txBody>
          <a:bodyPr/>
          <a:lstStyle/>
          <a:p>
            <a:fld id="{39F5A502-37D4-4142-A41A-8462CB95C11F}" type="datetimeFigureOut">
              <a:rPr lang="en-US" smtClean="0"/>
              <a:t>10/6/19</a:t>
            </a:fld>
            <a:endParaRPr lang="en-US"/>
          </a:p>
        </p:txBody>
      </p:sp>
      <p:sp>
        <p:nvSpPr>
          <p:cNvPr id="6" name="Footer Placeholder 5"/>
          <p:cNvSpPr>
            <a:spLocks noGrp="1"/>
          </p:cNvSpPr>
          <p:nvPr>
            <p:ph type="ftr" sz="quarter" idx="11"/>
          </p:nvPr>
        </p:nvSpPr>
        <p:spPr>
          <a:xfrm>
            <a:off x="1141412" y="5883275"/>
            <a:ext cx="5105400" cy="365125"/>
          </a:xfrm>
        </p:spPr>
        <p:txBody>
          <a:bodyPr/>
          <a:lstStyle/>
          <a:p>
            <a:endParaRPr lang="en-US"/>
          </a:p>
        </p:txBody>
      </p:sp>
      <p:sp>
        <p:nvSpPr>
          <p:cNvPr id="7" name="Slide Number Placeholder 6"/>
          <p:cNvSpPr>
            <a:spLocks noGrp="1"/>
          </p:cNvSpPr>
          <p:nvPr>
            <p:ph type="sldNum" sz="quarter" idx="12"/>
          </p:nvPr>
        </p:nvSpPr>
        <p:spPr>
          <a:xfrm>
            <a:off x="10742612" y="5883275"/>
            <a:ext cx="322567" cy="365125"/>
          </a:xfrm>
        </p:spPr>
        <p:txBody>
          <a:bodyPr/>
          <a:lstStyle/>
          <a:p>
            <a:fld id="{93312492-63B2-E242-A86F-AAF69475689F}" type="slidenum">
              <a:rPr lang="en-US" smtClean="0"/>
              <a:t>‹#›</a:t>
            </a:fld>
            <a:endParaRPr lang="en-US"/>
          </a:p>
        </p:txBody>
      </p:sp>
    </p:spTree>
    <p:extLst>
      <p:ext uri="{BB962C8B-B14F-4D97-AF65-F5344CB8AC3E}">
        <p14:creationId xmlns:p14="http://schemas.microsoft.com/office/powerpoint/2010/main" val="16045798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3" y="4732865"/>
            <a:ext cx="9906000"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979612" y="932112"/>
            <a:ext cx="8225944"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41413" y="5299603"/>
            <a:ext cx="9906000" cy="493712"/>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39F5A502-37D4-4142-A41A-8462CB95C11F}" type="datetimeFigureOut">
              <a:rPr lang="en-US" smtClean="0"/>
              <a:t>10/6/19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3312492-63B2-E242-A86F-AAF69475689F}" type="slidenum">
              <a:rPr lang="en-US" smtClean="0"/>
              <a:t>‹#›</a:t>
            </a:fld>
            <a:endParaRPr lang="en-US"/>
          </a:p>
        </p:txBody>
      </p:sp>
    </p:spTree>
    <p:extLst>
      <p:ext uri="{BB962C8B-B14F-4D97-AF65-F5344CB8AC3E}">
        <p14:creationId xmlns:p14="http://schemas.microsoft.com/office/powerpoint/2010/main" val="40464163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2" y="609601"/>
            <a:ext cx="9905999" cy="3124199"/>
          </a:xfrm>
        </p:spPr>
        <p:txBody>
          <a:bodyPr anchor="ctr">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1141411" y="4343400"/>
            <a:ext cx="9906000" cy="1447800"/>
          </a:xfrm>
        </p:spPr>
        <p:txBody>
          <a:bodyPr anchor="ctr">
            <a:normAutofit/>
          </a:bodyPr>
          <a:lstStyle>
            <a:lvl1pPr marL="0" indent="0" algn="l">
              <a:buNone/>
              <a:defRPr sz="20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39F5A502-37D4-4142-A41A-8462CB95C11F}" type="datetimeFigureOut">
              <a:rPr lang="en-US" smtClean="0"/>
              <a:t>10/6/19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3312492-63B2-E242-A86F-AAF69475689F}" type="slidenum">
              <a:rPr lang="en-US" smtClean="0"/>
              <a:t>‹#›</a:t>
            </a:fld>
            <a:endParaRPr lang="en-US"/>
          </a:p>
        </p:txBody>
      </p:sp>
    </p:spTree>
    <p:extLst>
      <p:ext uri="{BB962C8B-B14F-4D97-AF65-F5344CB8AC3E}">
        <p14:creationId xmlns:p14="http://schemas.microsoft.com/office/powerpoint/2010/main" val="301800363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14" name="TextBox 13"/>
          <p:cNvSpPr txBox="1"/>
          <p:nvPr/>
        </p:nvSpPr>
        <p:spPr>
          <a:xfrm>
            <a:off x="836612" y="7868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accent1"/>
                </a:solidFill>
              </a:rPr>
              <a:t>“</a:t>
            </a:r>
          </a:p>
        </p:txBody>
      </p:sp>
      <p:sp>
        <p:nvSpPr>
          <p:cNvPr id="15" name="TextBox 14"/>
          <p:cNvSpPr txBox="1"/>
          <p:nvPr/>
        </p:nvSpPr>
        <p:spPr>
          <a:xfrm>
            <a:off x="10437812"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accent1"/>
                </a:solidFill>
              </a:rPr>
              <a:t>”</a:t>
            </a:r>
          </a:p>
        </p:txBody>
      </p:sp>
      <p:sp>
        <p:nvSpPr>
          <p:cNvPr id="2" name="Title 1"/>
          <p:cNvSpPr>
            <a:spLocks noGrp="1"/>
          </p:cNvSpPr>
          <p:nvPr>
            <p:ph type="title"/>
          </p:nvPr>
        </p:nvSpPr>
        <p:spPr>
          <a:xfrm>
            <a:off x="1446213" y="609601"/>
            <a:ext cx="9296398" cy="2743199"/>
          </a:xfrm>
        </p:spPr>
        <p:txBody>
          <a:bodyPr anchor="ctr">
            <a:normAutofit/>
          </a:bodyPr>
          <a:lstStyle>
            <a:lvl1pPr algn="l">
              <a:defRPr sz="32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674812" y="3352800"/>
            <a:ext cx="8839202"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1141411" y="4343400"/>
            <a:ext cx="9906000" cy="1447800"/>
          </a:xfrm>
        </p:spPr>
        <p:txBody>
          <a:bodyPr vert="horz" lIns="91440" tIns="45720" rIns="91440" bIns="45720" rtlCol="0" anchor="ctr">
            <a:normAutofit/>
          </a:bodyPr>
          <a:lstStyle>
            <a:lvl1pPr>
              <a:buNone/>
              <a:defRPr lang="en-US" sz="2000">
                <a:gradFill flip="none" rotWithShape="1">
                  <a:gsLst>
                    <a:gs pos="0">
                      <a:schemeClr val="tx1"/>
                    </a:gs>
                    <a:gs pos="100000">
                      <a:schemeClr val="tx1">
                        <a:lumMod val="75000"/>
                      </a:schemeClr>
                    </a:gs>
                  </a:gsLst>
                  <a:lin ang="5400000" scaled="0"/>
                  <a:tileRect/>
                </a:gradFill>
              </a:defRPr>
            </a:lvl1pPr>
          </a:lstStyle>
          <a:p>
            <a:pPr marL="0" lvl="0" indent="0">
              <a:buNone/>
            </a:pPr>
            <a:r>
              <a:rPr lang="en-US"/>
              <a:t>Edit Master text styles</a:t>
            </a:r>
          </a:p>
        </p:txBody>
      </p:sp>
      <p:sp>
        <p:nvSpPr>
          <p:cNvPr id="4" name="Date Placeholder 3"/>
          <p:cNvSpPr>
            <a:spLocks noGrp="1"/>
          </p:cNvSpPr>
          <p:nvPr>
            <p:ph type="dt" sz="half" idx="10"/>
          </p:nvPr>
        </p:nvSpPr>
        <p:spPr/>
        <p:txBody>
          <a:bodyPr/>
          <a:lstStyle/>
          <a:p>
            <a:fld id="{39F5A502-37D4-4142-A41A-8462CB95C11F}" type="datetimeFigureOut">
              <a:rPr lang="en-US" smtClean="0"/>
              <a:t>10/6/19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3312492-63B2-E242-A86F-AAF69475689F}" type="slidenum">
              <a:rPr lang="en-US" smtClean="0"/>
              <a:t>‹#›</a:t>
            </a:fld>
            <a:endParaRPr lang="en-US"/>
          </a:p>
        </p:txBody>
      </p:sp>
    </p:spTree>
    <p:extLst>
      <p:ext uri="{BB962C8B-B14F-4D97-AF65-F5344CB8AC3E}">
        <p14:creationId xmlns:p14="http://schemas.microsoft.com/office/powerpoint/2010/main" val="280334246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2" y="3308581"/>
            <a:ext cx="9906000" cy="1468800"/>
          </a:xfrm>
        </p:spPr>
        <p:txBody>
          <a:bodyPr anchor="b">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1141410" y="4777381"/>
            <a:ext cx="9906001" cy="860400"/>
          </a:xfrm>
        </p:spPr>
        <p:txBody>
          <a:bodyPr vert="horz" lIns="91440" tIns="45720" rIns="91440" bIns="45720" rtlCol="0" anchor="t">
            <a:normAutofit/>
          </a:bodyPr>
          <a:lstStyle>
            <a:lvl1pPr>
              <a:defRPr lang="en-US" sz="2000">
                <a:gradFill flip="none" rotWithShape="1">
                  <a:gsLst>
                    <a:gs pos="0">
                      <a:schemeClr val="tx1"/>
                    </a:gs>
                    <a:gs pos="100000">
                      <a:schemeClr val="tx1">
                        <a:lumMod val="75000"/>
                      </a:schemeClr>
                    </a:gs>
                  </a:gsLst>
                  <a:lin ang="5400000" scaled="0"/>
                  <a:tileRect/>
                </a:gradFill>
              </a:defRPr>
            </a:lvl1pPr>
          </a:lstStyle>
          <a:p>
            <a:pPr marL="0" lvl="0" indent="0">
              <a:buNone/>
            </a:pPr>
            <a:r>
              <a:rPr lang="en-US"/>
              <a:t>Edit Master text styles</a:t>
            </a:r>
          </a:p>
        </p:txBody>
      </p:sp>
      <p:sp>
        <p:nvSpPr>
          <p:cNvPr id="4" name="Date Placeholder 3"/>
          <p:cNvSpPr>
            <a:spLocks noGrp="1"/>
          </p:cNvSpPr>
          <p:nvPr>
            <p:ph type="dt" sz="half" idx="10"/>
          </p:nvPr>
        </p:nvSpPr>
        <p:spPr/>
        <p:txBody>
          <a:bodyPr/>
          <a:lstStyle/>
          <a:p>
            <a:fld id="{39F5A502-37D4-4142-A41A-8462CB95C11F}" type="datetimeFigureOut">
              <a:rPr lang="en-US" smtClean="0"/>
              <a:t>10/6/19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3312492-63B2-E242-A86F-AAF69475689F}" type="slidenum">
              <a:rPr lang="en-US" smtClean="0"/>
              <a:t>‹#›</a:t>
            </a:fld>
            <a:endParaRPr lang="en-US"/>
          </a:p>
        </p:txBody>
      </p:sp>
    </p:spTree>
    <p:extLst>
      <p:ext uri="{BB962C8B-B14F-4D97-AF65-F5344CB8AC3E}">
        <p14:creationId xmlns:p14="http://schemas.microsoft.com/office/powerpoint/2010/main" val="268468187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4" name="TextBox 13"/>
          <p:cNvSpPr txBox="1"/>
          <p:nvPr/>
        </p:nvSpPr>
        <p:spPr>
          <a:xfrm>
            <a:off x="836612" y="7868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accent1"/>
                </a:solidFill>
              </a:rPr>
              <a:t>“</a:t>
            </a:r>
          </a:p>
        </p:txBody>
      </p:sp>
      <p:sp>
        <p:nvSpPr>
          <p:cNvPr id="15" name="TextBox 14"/>
          <p:cNvSpPr txBox="1"/>
          <p:nvPr/>
        </p:nvSpPr>
        <p:spPr>
          <a:xfrm>
            <a:off x="10437812"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accent1"/>
                </a:solidFill>
              </a:rPr>
              <a:t>”</a:t>
            </a:r>
          </a:p>
        </p:txBody>
      </p:sp>
      <p:sp>
        <p:nvSpPr>
          <p:cNvPr id="2" name="Title 1"/>
          <p:cNvSpPr>
            <a:spLocks noGrp="1"/>
          </p:cNvSpPr>
          <p:nvPr>
            <p:ph type="title"/>
          </p:nvPr>
        </p:nvSpPr>
        <p:spPr>
          <a:xfrm>
            <a:off x="1446213" y="609601"/>
            <a:ext cx="9296398" cy="2743199"/>
          </a:xfrm>
        </p:spPr>
        <p:txBody>
          <a:bodyPr anchor="ctr">
            <a:normAutofit/>
          </a:bodyPr>
          <a:lstStyle>
            <a:lvl1pPr algn="l">
              <a:defRPr sz="3200" b="0" cap="all">
                <a:gradFill flip="none" rotWithShape="1">
                  <a:gsLst>
                    <a:gs pos="0">
                      <a:schemeClr val="tx1"/>
                    </a:gs>
                    <a:gs pos="100000">
                      <a:schemeClr val="tx1">
                        <a:lumMod val="75000"/>
                      </a:schemeClr>
                    </a:gs>
                  </a:gsLst>
                  <a:lin ang="5400000" scaled="0"/>
                  <a:tileRect/>
                </a:gra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141412" y="3886200"/>
            <a:ext cx="9906000" cy="889000"/>
          </a:xfrm>
        </p:spPr>
        <p:txBody>
          <a:bodyPr vert="horz" lIns="91440" tIns="45720" rIns="91440" bIns="45720" rtlCol="0" anchor="b">
            <a:normAutofit/>
          </a:bodyPr>
          <a:lstStyle>
            <a:lvl1pPr>
              <a:buNone/>
              <a:defRPr lang="en-US" sz="2400" b="0" cap="all" dirty="0">
                <a:ln w="3175" cmpd="sng">
                  <a:noFill/>
                </a:ln>
                <a:gradFill flip="none" rotWithShape="1">
                  <a:gsLst>
                    <a:gs pos="0">
                      <a:schemeClr val="tx1"/>
                    </a:gs>
                    <a:gs pos="100000">
                      <a:schemeClr val="tx1">
                        <a:lumMod val="75000"/>
                      </a:schemeClr>
                    </a:gs>
                  </a:gsLst>
                  <a:lin ang="5400000" scaled="0"/>
                  <a:tileRect/>
                </a:gradFill>
                <a:effectLst>
                  <a:glow rad="38100">
                    <a:schemeClr val="bg1">
                      <a:lumMod val="65000"/>
                      <a:lumOff val="35000"/>
                      <a:alpha val="40000"/>
                    </a:schemeClr>
                  </a:glow>
                  <a:outerShdw blurRad="28575" dist="38100" dir="14040000" algn="tl" rotWithShape="0">
                    <a:srgbClr val="000000">
                      <a:alpha val="25000"/>
                    </a:srgbClr>
                  </a:outerShdw>
                </a:effectLst>
              </a:defRPr>
            </a:lvl1pPr>
          </a:lstStyle>
          <a:p>
            <a:pPr marL="0" lvl="0">
              <a:spcBef>
                <a:spcPct val="0"/>
              </a:spcBef>
              <a:buNone/>
            </a:pPr>
            <a:r>
              <a:rPr lang="en-US"/>
              <a:t>Edit Master text styles</a:t>
            </a:r>
          </a:p>
        </p:txBody>
      </p:sp>
      <p:sp>
        <p:nvSpPr>
          <p:cNvPr id="3" name="Text Placeholder 2"/>
          <p:cNvSpPr>
            <a:spLocks noGrp="1"/>
          </p:cNvSpPr>
          <p:nvPr>
            <p:ph type="body" idx="1"/>
          </p:nvPr>
        </p:nvSpPr>
        <p:spPr>
          <a:xfrm>
            <a:off x="1141411" y="4775200"/>
            <a:ext cx="9906000" cy="1016000"/>
          </a:xfrm>
        </p:spPr>
        <p:txBody>
          <a:bodyPr anchor="t">
            <a:normAutofit/>
          </a:bodyPr>
          <a:lstStyle>
            <a:lvl1pPr marL="0" indent="0" algn="l">
              <a:buNone/>
              <a:defRPr sz="18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39F5A502-37D4-4142-A41A-8462CB95C11F}" type="datetimeFigureOut">
              <a:rPr lang="en-US" smtClean="0"/>
              <a:t>10/6/19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3312492-63B2-E242-A86F-AAF69475689F}" type="slidenum">
              <a:rPr lang="en-US" smtClean="0"/>
              <a:t>‹#›</a:t>
            </a:fld>
            <a:endParaRPr lang="en-US"/>
          </a:p>
        </p:txBody>
      </p:sp>
    </p:spTree>
    <p:extLst>
      <p:ext uri="{BB962C8B-B14F-4D97-AF65-F5344CB8AC3E}">
        <p14:creationId xmlns:p14="http://schemas.microsoft.com/office/powerpoint/2010/main" val="315660828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141412" y="609601"/>
            <a:ext cx="9905999" cy="2743199"/>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1141412" y="3505200"/>
            <a:ext cx="9906000" cy="838200"/>
          </a:xfrm>
        </p:spPr>
        <p:txBody>
          <a:bodyPr vert="horz" lIns="91440" tIns="45720" rIns="91440" bIns="45720" rtlCol="0" anchor="b">
            <a:normAutofit/>
          </a:bodyPr>
          <a:lstStyle>
            <a:lvl1pPr>
              <a:buNone/>
              <a:defRPr lang="en-US" sz="2800" b="0" cap="all" dirty="0">
                <a:ln w="3175" cmpd="sng">
                  <a:noFill/>
                </a:ln>
                <a:gradFill flip="none" rotWithShape="1">
                  <a:gsLst>
                    <a:gs pos="0">
                      <a:schemeClr val="tx1"/>
                    </a:gs>
                    <a:gs pos="100000">
                      <a:schemeClr val="tx1">
                        <a:lumMod val="75000"/>
                      </a:schemeClr>
                    </a:gs>
                  </a:gsLst>
                  <a:lin ang="5400000" scaled="0"/>
                  <a:tileRect/>
                </a:gradFill>
                <a:effectLst>
                  <a:glow rad="38100">
                    <a:schemeClr val="bg1">
                      <a:lumMod val="65000"/>
                      <a:lumOff val="35000"/>
                      <a:alpha val="40000"/>
                    </a:schemeClr>
                  </a:glow>
                  <a:outerShdw blurRad="28575" dist="38100" dir="14040000" algn="tl" rotWithShape="0">
                    <a:srgbClr val="000000">
                      <a:alpha val="25000"/>
                    </a:srgbClr>
                  </a:outerShdw>
                </a:effectLst>
              </a:defRPr>
            </a:lvl1pPr>
          </a:lstStyle>
          <a:p>
            <a:pPr marL="0" lvl="0">
              <a:spcBef>
                <a:spcPct val="0"/>
              </a:spcBef>
              <a:buNone/>
            </a:pPr>
            <a:r>
              <a:rPr lang="en-US"/>
              <a:t>Edit Master text styles</a:t>
            </a:r>
          </a:p>
        </p:txBody>
      </p:sp>
      <p:sp>
        <p:nvSpPr>
          <p:cNvPr id="3" name="Text Placeholder 2"/>
          <p:cNvSpPr>
            <a:spLocks noGrp="1"/>
          </p:cNvSpPr>
          <p:nvPr>
            <p:ph type="body" idx="1"/>
          </p:nvPr>
        </p:nvSpPr>
        <p:spPr>
          <a:xfrm>
            <a:off x="1141411" y="4343400"/>
            <a:ext cx="9906000" cy="1447800"/>
          </a:xfrm>
        </p:spPr>
        <p:txBody>
          <a:bodyPr anchor="t">
            <a:normAutofit/>
          </a:bodyPr>
          <a:lstStyle>
            <a:lvl1pPr marL="0" indent="0" algn="l">
              <a:buNone/>
              <a:defRPr sz="18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39F5A502-37D4-4142-A41A-8462CB95C11F}" type="datetimeFigureOut">
              <a:rPr lang="en-US" smtClean="0"/>
              <a:t>10/6/19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3312492-63B2-E242-A86F-AAF69475689F}" type="slidenum">
              <a:rPr lang="en-US" smtClean="0"/>
              <a:t>‹#›</a:t>
            </a:fld>
            <a:endParaRPr lang="en-US"/>
          </a:p>
        </p:txBody>
      </p:sp>
    </p:spTree>
    <p:extLst>
      <p:ext uri="{BB962C8B-B14F-4D97-AF65-F5344CB8AC3E}">
        <p14:creationId xmlns:p14="http://schemas.microsoft.com/office/powerpoint/2010/main" val="383819632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Title 1"/>
          <p:cNvSpPr>
            <a:spLocks noGrp="1"/>
          </p:cNvSpPr>
          <p:nvPr>
            <p:ph type="title"/>
          </p:nvPr>
        </p:nvSpPr>
        <p:spPr>
          <a:xfrm>
            <a:off x="1141413" y="609600"/>
            <a:ext cx="9905998" cy="1905000"/>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9F5A502-37D4-4142-A41A-8462CB95C11F}" type="datetimeFigureOut">
              <a:rPr lang="en-US" smtClean="0"/>
              <a:t>10/6/19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3312492-63B2-E242-A86F-AAF69475689F}" type="slidenum">
              <a:rPr lang="en-US" smtClean="0"/>
              <a:t>‹#›</a:t>
            </a:fld>
            <a:endParaRPr lang="en-US"/>
          </a:p>
        </p:txBody>
      </p:sp>
    </p:spTree>
    <p:extLst>
      <p:ext uri="{BB962C8B-B14F-4D97-AF65-F5344CB8AC3E}">
        <p14:creationId xmlns:p14="http://schemas.microsoft.com/office/powerpoint/2010/main" val="312859444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6898" y="609599"/>
            <a:ext cx="2210514" cy="518160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41412" y="609600"/>
            <a:ext cx="7543800" cy="5181600"/>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9F5A502-37D4-4142-A41A-8462CB95C11F}" type="datetimeFigureOut">
              <a:rPr lang="en-US" smtClean="0"/>
              <a:t>10/6/19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3312492-63B2-E242-A86F-AAF69475689F}" type="slidenum">
              <a:rPr lang="en-US" smtClean="0"/>
              <a:t>‹#›</a:t>
            </a:fld>
            <a:endParaRPr lang="en-US"/>
          </a:p>
        </p:txBody>
      </p:sp>
    </p:spTree>
    <p:extLst>
      <p:ext uri="{BB962C8B-B14F-4D97-AF65-F5344CB8AC3E}">
        <p14:creationId xmlns:p14="http://schemas.microsoft.com/office/powerpoint/2010/main" val="190663359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Full_Picture">
    <p:spTree>
      <p:nvGrpSpPr>
        <p:cNvPr id="1" name=""/>
        <p:cNvGrpSpPr/>
        <p:nvPr/>
      </p:nvGrpSpPr>
      <p:grpSpPr>
        <a:xfrm>
          <a:off x="0" y="0"/>
          <a:ext cx="0" cy="0"/>
          <a:chOff x="0" y="0"/>
          <a:chExt cx="0" cy="0"/>
        </a:xfrm>
      </p:grpSpPr>
      <p:sp>
        <p:nvSpPr>
          <p:cNvPr id="5" name="Picture Placeholder 4"/>
          <p:cNvSpPr>
            <a:spLocks noGrp="1"/>
          </p:cNvSpPr>
          <p:nvPr>
            <p:ph type="pic" sz="quarter" idx="10" hasCustomPrompt="1"/>
          </p:nvPr>
        </p:nvSpPr>
        <p:spPr>
          <a:xfrm>
            <a:off x="0" y="0"/>
            <a:ext cx="12192000" cy="6858000"/>
          </a:xfrm>
          <a:prstGeom prst="rect">
            <a:avLst/>
          </a:prstGeom>
        </p:spPr>
        <p:txBody>
          <a:bodyPr/>
          <a:lstStyle>
            <a:lvl1pPr>
              <a:defRPr/>
            </a:lvl1pPr>
          </a:lstStyle>
          <a:p>
            <a:r>
              <a:rPr lang="en-US" dirty="0"/>
              <a:t>Full Picture</a:t>
            </a:r>
          </a:p>
        </p:txBody>
      </p:sp>
    </p:spTree>
    <p:extLst>
      <p:ext uri="{BB962C8B-B14F-4D97-AF65-F5344CB8AC3E}">
        <p14:creationId xmlns:p14="http://schemas.microsoft.com/office/powerpoint/2010/main" val="221656274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188_Custom Layout">
    <p:spTree>
      <p:nvGrpSpPr>
        <p:cNvPr id="1" name=""/>
        <p:cNvGrpSpPr/>
        <p:nvPr/>
      </p:nvGrpSpPr>
      <p:grpSpPr>
        <a:xfrm>
          <a:off x="0" y="0"/>
          <a:ext cx="0" cy="0"/>
          <a:chOff x="0" y="0"/>
          <a:chExt cx="0" cy="0"/>
        </a:xfrm>
      </p:grpSpPr>
      <p:sp>
        <p:nvSpPr>
          <p:cNvPr id="12" name="Picture Placeholder 11"/>
          <p:cNvSpPr>
            <a:spLocks noGrp="1"/>
          </p:cNvSpPr>
          <p:nvPr>
            <p:ph type="pic" sz="quarter" idx="10" hasCustomPrompt="1"/>
          </p:nvPr>
        </p:nvSpPr>
        <p:spPr>
          <a:xfrm>
            <a:off x="6095999" y="0"/>
            <a:ext cx="6096001" cy="6858000"/>
          </a:xfrm>
          <a:custGeom>
            <a:avLst/>
            <a:gdLst>
              <a:gd name="connsiteX0" fmla="*/ 429097 w 6767513"/>
              <a:gd name="connsiteY0" fmla="*/ 0 h 7312515"/>
              <a:gd name="connsiteX1" fmla="*/ 6767513 w 6767513"/>
              <a:gd name="connsiteY1" fmla="*/ 0 h 7312515"/>
              <a:gd name="connsiteX2" fmla="*/ 6767513 w 6767513"/>
              <a:gd name="connsiteY2" fmla="*/ 7312515 h 7312515"/>
              <a:gd name="connsiteX3" fmla="*/ 2634858 w 6767513"/>
              <a:gd name="connsiteY3" fmla="*/ 7312515 h 7312515"/>
              <a:gd name="connsiteX4" fmla="*/ 2444316 w 6767513"/>
              <a:gd name="connsiteY4" fmla="*/ 7175959 h 7312515"/>
              <a:gd name="connsiteX5" fmla="*/ 0 w 6767513"/>
              <a:gd name="connsiteY5" fmla="*/ 2261607 h 7312515"/>
              <a:gd name="connsiteX6" fmla="*/ 369247 w 6767513"/>
              <a:gd name="connsiteY6" fmla="*/ 152978 h 7312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767513" h="7312515">
                <a:moveTo>
                  <a:pt x="429097" y="0"/>
                </a:moveTo>
                <a:lnTo>
                  <a:pt x="6767513" y="0"/>
                </a:lnTo>
                <a:lnTo>
                  <a:pt x="6767513" y="7312515"/>
                </a:lnTo>
                <a:lnTo>
                  <a:pt x="2634858" y="7312515"/>
                </a:lnTo>
                <a:lnTo>
                  <a:pt x="2444316" y="7175959"/>
                </a:lnTo>
                <a:cubicBezTo>
                  <a:pt x="960466" y="6057587"/>
                  <a:pt x="0" y="4272637"/>
                  <a:pt x="0" y="2261607"/>
                </a:cubicBezTo>
                <a:cubicBezTo>
                  <a:pt x="0" y="1520701"/>
                  <a:pt x="130368" y="810482"/>
                  <a:pt x="369247" y="152978"/>
                </a:cubicBezTo>
                <a:close/>
              </a:path>
            </a:pathLst>
          </a:custGeom>
        </p:spPr>
        <p:txBody>
          <a:bodyPr wrap="square">
            <a:noAutofit/>
          </a:bodyPr>
          <a:lstStyle>
            <a:lvl1pPr marL="0" indent="0">
              <a:buNone/>
              <a:defRPr/>
            </a:lvl1pPr>
          </a:lstStyle>
          <a:p>
            <a:r>
              <a:rPr lang="en-US" dirty="0"/>
              <a:t> </a:t>
            </a:r>
          </a:p>
        </p:txBody>
      </p:sp>
    </p:spTree>
    <p:extLst>
      <p:ext uri="{BB962C8B-B14F-4D97-AF65-F5344CB8AC3E}">
        <p14:creationId xmlns:p14="http://schemas.microsoft.com/office/powerpoint/2010/main" val="426902953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175_Custom Layout">
    <p:spTree>
      <p:nvGrpSpPr>
        <p:cNvPr id="1" name=""/>
        <p:cNvGrpSpPr/>
        <p:nvPr/>
      </p:nvGrpSpPr>
      <p:grpSpPr>
        <a:xfrm>
          <a:off x="0" y="0"/>
          <a:ext cx="0" cy="0"/>
          <a:chOff x="0" y="0"/>
          <a:chExt cx="0" cy="0"/>
        </a:xfrm>
      </p:grpSpPr>
      <p:sp>
        <p:nvSpPr>
          <p:cNvPr id="3" name="Rectangle 2"/>
          <p:cNvSpPr/>
          <p:nvPr userDrawn="1"/>
        </p:nvSpPr>
        <p:spPr>
          <a:xfrm>
            <a:off x="0" y="-1"/>
            <a:ext cx="12191999" cy="2579427"/>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Picture Placeholder 4"/>
          <p:cNvSpPr>
            <a:spLocks noGrp="1"/>
          </p:cNvSpPr>
          <p:nvPr>
            <p:ph type="pic" sz="quarter" idx="10"/>
          </p:nvPr>
        </p:nvSpPr>
        <p:spPr>
          <a:xfrm>
            <a:off x="0" y="0"/>
            <a:ext cx="12191999" cy="2579425"/>
          </a:xfrm>
          <a:prstGeom prst="rect">
            <a:avLst/>
          </a:prstGeom>
        </p:spPr>
        <p:txBody>
          <a:bodyPr/>
          <a:lstStyle/>
          <a:p>
            <a:endParaRPr lang="en-US"/>
          </a:p>
        </p:txBody>
      </p:sp>
    </p:spTree>
    <p:extLst>
      <p:ext uri="{BB962C8B-B14F-4D97-AF65-F5344CB8AC3E}">
        <p14:creationId xmlns:p14="http://schemas.microsoft.com/office/powerpoint/2010/main" val="377242798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1_Blank">
    <p:spTree>
      <p:nvGrpSpPr>
        <p:cNvPr id="1" name=""/>
        <p:cNvGrpSpPr/>
        <p:nvPr/>
      </p:nvGrpSpPr>
      <p:grpSpPr>
        <a:xfrm>
          <a:off x="0" y="0"/>
          <a:ext cx="0" cy="0"/>
          <a:chOff x="0" y="0"/>
          <a:chExt cx="0" cy="0"/>
        </a:xfrm>
      </p:grpSpPr>
      <p:sp>
        <p:nvSpPr>
          <p:cNvPr id="7" name="Picture Placeholder 8"/>
          <p:cNvSpPr>
            <a:spLocks noGrp="1"/>
          </p:cNvSpPr>
          <p:nvPr>
            <p:ph type="pic" sz="quarter" idx="11" hasCustomPrompt="1"/>
          </p:nvPr>
        </p:nvSpPr>
        <p:spPr>
          <a:xfrm>
            <a:off x="2071970" y="5207048"/>
            <a:ext cx="603504" cy="603504"/>
          </a:xfrm>
          <a:prstGeom prst="ellipse">
            <a:avLst/>
          </a:prstGeom>
          <a:ln>
            <a:noFill/>
          </a:ln>
        </p:spPr>
        <p:txBody>
          <a:bodyPr/>
          <a:lstStyle>
            <a:lvl1pPr marL="0" indent="0">
              <a:buNone/>
              <a:defRPr/>
            </a:lvl1pPr>
          </a:lstStyle>
          <a:p>
            <a:r>
              <a:rPr lang="en-US" dirty="0"/>
              <a:t> </a:t>
            </a:r>
          </a:p>
        </p:txBody>
      </p:sp>
      <p:sp>
        <p:nvSpPr>
          <p:cNvPr id="8" name="Picture Placeholder 8"/>
          <p:cNvSpPr>
            <a:spLocks noGrp="1"/>
          </p:cNvSpPr>
          <p:nvPr>
            <p:ph type="pic" sz="quarter" idx="12" hasCustomPrompt="1"/>
          </p:nvPr>
        </p:nvSpPr>
        <p:spPr>
          <a:xfrm>
            <a:off x="5072428" y="5207048"/>
            <a:ext cx="603504" cy="603504"/>
          </a:xfrm>
          <a:prstGeom prst="ellipse">
            <a:avLst/>
          </a:prstGeom>
          <a:ln>
            <a:noFill/>
          </a:ln>
        </p:spPr>
        <p:txBody>
          <a:bodyPr/>
          <a:lstStyle>
            <a:lvl1pPr marL="0" indent="0">
              <a:buNone/>
              <a:defRPr/>
            </a:lvl1pPr>
          </a:lstStyle>
          <a:p>
            <a:r>
              <a:rPr lang="en-US" dirty="0"/>
              <a:t> </a:t>
            </a:r>
          </a:p>
        </p:txBody>
      </p:sp>
      <p:sp>
        <p:nvSpPr>
          <p:cNvPr id="9" name="Picture Placeholder 8"/>
          <p:cNvSpPr>
            <a:spLocks noGrp="1"/>
          </p:cNvSpPr>
          <p:nvPr>
            <p:ph type="pic" sz="quarter" idx="13" hasCustomPrompt="1"/>
          </p:nvPr>
        </p:nvSpPr>
        <p:spPr>
          <a:xfrm>
            <a:off x="8070288" y="5207048"/>
            <a:ext cx="603504" cy="603504"/>
          </a:xfrm>
          <a:prstGeom prst="ellipse">
            <a:avLst/>
          </a:prstGeom>
          <a:ln>
            <a:noFill/>
          </a:ln>
        </p:spPr>
        <p:txBody>
          <a:bodyPr/>
          <a:lstStyle>
            <a:lvl1pPr marL="0" indent="0" rtl="0">
              <a:buNone/>
              <a:defRPr/>
            </a:lvl1pPr>
          </a:lstStyle>
          <a:p>
            <a:r>
              <a:rPr lang="en-US" dirty="0"/>
              <a:t> </a:t>
            </a:r>
          </a:p>
        </p:txBody>
      </p:sp>
      <p:sp>
        <p:nvSpPr>
          <p:cNvPr id="11" name="Picture Placeholder 6"/>
          <p:cNvSpPr>
            <a:spLocks noGrp="1"/>
          </p:cNvSpPr>
          <p:nvPr>
            <p:ph type="pic" sz="quarter" idx="10"/>
          </p:nvPr>
        </p:nvSpPr>
        <p:spPr>
          <a:xfrm>
            <a:off x="6096000" y="1936874"/>
            <a:ext cx="4572000" cy="2560320"/>
          </a:xfrm>
          <a:prstGeom prst="rect">
            <a:avLst/>
          </a:prstGeom>
        </p:spPr>
        <p:txBody>
          <a:bodyPr/>
          <a:lstStyle/>
          <a:p>
            <a:endParaRPr lang="en-US" dirty="0"/>
          </a:p>
        </p:txBody>
      </p:sp>
      <p:sp>
        <p:nvSpPr>
          <p:cNvPr id="12" name="Title 1"/>
          <p:cNvSpPr>
            <a:spLocks noGrp="1"/>
          </p:cNvSpPr>
          <p:nvPr>
            <p:ph type="title" hasCustomPrompt="1"/>
          </p:nvPr>
        </p:nvSpPr>
        <p:spPr>
          <a:xfrm>
            <a:off x="1197070" y="653014"/>
            <a:ext cx="9797859" cy="431020"/>
          </a:xfrm>
          <a:prstGeom prst="rect">
            <a:avLst/>
          </a:prstGeom>
        </p:spPr>
        <p:txBody>
          <a:bodyPr/>
          <a:lstStyle>
            <a:lvl1pPr algn="ctr">
              <a:defRPr sz="3800" b="0" i="0" kern="0" spc="-50" baseline="0">
                <a:solidFill>
                  <a:schemeClr val="tx1"/>
                </a:solidFill>
                <a:latin typeface="Lato Black" panose="020F0A02020204030203" pitchFamily="34" charset="0"/>
                <a:ea typeface="Lato Black" panose="020F0A02020204030203" pitchFamily="34" charset="0"/>
                <a:cs typeface="Lato Black" panose="020F0A02020204030203" pitchFamily="34" charset="0"/>
              </a:defRPr>
            </a:lvl1pPr>
          </a:lstStyle>
          <a:p>
            <a:r>
              <a:rPr lang="en-US" dirty="0"/>
              <a:t>MAIN TITLE GOES HERE</a:t>
            </a:r>
          </a:p>
        </p:txBody>
      </p:sp>
      <p:sp>
        <p:nvSpPr>
          <p:cNvPr id="13" name="Text Placeholder 9"/>
          <p:cNvSpPr>
            <a:spLocks noGrp="1"/>
          </p:cNvSpPr>
          <p:nvPr>
            <p:ph type="body" sz="quarter" idx="14" hasCustomPrompt="1"/>
          </p:nvPr>
        </p:nvSpPr>
        <p:spPr>
          <a:xfrm>
            <a:off x="1197071" y="1185635"/>
            <a:ext cx="9797858" cy="338138"/>
          </a:xfrm>
          <a:prstGeom prst="rect">
            <a:avLst/>
          </a:prstGeom>
        </p:spPr>
        <p:txBody>
          <a:bodyPr/>
          <a:lstStyle>
            <a:lvl1pPr marL="0" indent="0" algn="ctr">
              <a:buNone/>
              <a:defRPr sz="1400" b="0" i="0">
                <a:solidFill>
                  <a:schemeClr val="tx1">
                    <a:lumMod val="60000"/>
                    <a:lumOff val="40000"/>
                  </a:schemeClr>
                </a:solidFill>
                <a:latin typeface="Lato" panose="020F0502020204030203" pitchFamily="34" charset="0"/>
                <a:ea typeface="Lato" panose="020F0502020204030203" pitchFamily="34" charset="0"/>
                <a:cs typeface="Lato" panose="020F0502020204030203" pitchFamily="34" charset="0"/>
              </a:defRPr>
            </a:lvl1pPr>
          </a:lstStyle>
          <a:p>
            <a:pPr lvl="0"/>
            <a:r>
              <a:rPr lang="de-DE" dirty="0"/>
              <a:t>Subtitle Goes Here. Lorem Ipsum Dolor Sit Amet, A Gravida Quis Wisi Elit Diam Sit Donec Libero.</a:t>
            </a:r>
            <a:endParaRPr lang="en-US" dirty="0"/>
          </a:p>
        </p:txBody>
      </p:sp>
    </p:spTree>
    <p:extLst>
      <p:ext uri="{BB962C8B-B14F-4D97-AF65-F5344CB8AC3E}">
        <p14:creationId xmlns:p14="http://schemas.microsoft.com/office/powerpoint/2010/main" val="262938740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10"/>
    </mc:Choice>
    <mc:Fallback xmlns="">
      <p:transition/>
    </mc:Fallback>
  </mc:AlternateContent>
  <p:extLst>
    <p:ext uri="{DCECCB84-F9BA-43D5-87BE-67443E8EF086}">
      <p15:sldGuideLst xmlns:p15="http://schemas.microsoft.com/office/powerpoint/2012/main"/>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Title + Subtitle">
    <p:spTree>
      <p:nvGrpSpPr>
        <p:cNvPr id="1" name=""/>
        <p:cNvGrpSpPr/>
        <p:nvPr/>
      </p:nvGrpSpPr>
      <p:grpSpPr>
        <a:xfrm>
          <a:off x="0" y="0"/>
          <a:ext cx="0" cy="0"/>
          <a:chOff x="0" y="0"/>
          <a:chExt cx="0" cy="0"/>
        </a:xfrm>
      </p:grpSpPr>
      <p:sp>
        <p:nvSpPr>
          <p:cNvPr id="5" name="Title 1"/>
          <p:cNvSpPr>
            <a:spLocks noGrp="1"/>
          </p:cNvSpPr>
          <p:nvPr>
            <p:ph type="title" hasCustomPrompt="1"/>
          </p:nvPr>
        </p:nvSpPr>
        <p:spPr>
          <a:xfrm>
            <a:off x="1197070" y="653014"/>
            <a:ext cx="9797859" cy="431020"/>
          </a:xfrm>
          <a:prstGeom prst="rect">
            <a:avLst/>
          </a:prstGeom>
        </p:spPr>
        <p:txBody>
          <a:bodyPr/>
          <a:lstStyle>
            <a:lvl1pPr algn="ctr">
              <a:defRPr sz="3800" b="0" i="0" kern="0" spc="-50" baseline="0">
                <a:solidFill>
                  <a:schemeClr val="tx1"/>
                </a:solidFill>
                <a:latin typeface="Lato Black" panose="020F0A02020204030203" pitchFamily="34" charset="0"/>
                <a:ea typeface="Lato Black" panose="020F0A02020204030203" pitchFamily="34" charset="0"/>
                <a:cs typeface="Lato Black" panose="020F0A02020204030203" pitchFamily="34" charset="0"/>
              </a:defRPr>
            </a:lvl1pPr>
          </a:lstStyle>
          <a:p>
            <a:r>
              <a:rPr lang="en-US" dirty="0"/>
              <a:t>MAIN TITLE GOES HERE</a:t>
            </a:r>
          </a:p>
        </p:txBody>
      </p:sp>
      <p:sp>
        <p:nvSpPr>
          <p:cNvPr id="8" name="Text Placeholder 9"/>
          <p:cNvSpPr>
            <a:spLocks noGrp="1"/>
          </p:cNvSpPr>
          <p:nvPr>
            <p:ph type="body" sz="quarter" idx="14" hasCustomPrompt="1"/>
          </p:nvPr>
        </p:nvSpPr>
        <p:spPr>
          <a:xfrm>
            <a:off x="1197071" y="1185635"/>
            <a:ext cx="9797858" cy="338138"/>
          </a:xfrm>
          <a:prstGeom prst="rect">
            <a:avLst/>
          </a:prstGeom>
        </p:spPr>
        <p:txBody>
          <a:bodyPr/>
          <a:lstStyle>
            <a:lvl1pPr marL="0" indent="0" algn="ctr">
              <a:buNone/>
              <a:defRPr sz="1400" b="0" i="0">
                <a:solidFill>
                  <a:schemeClr val="tx1">
                    <a:lumMod val="60000"/>
                    <a:lumOff val="40000"/>
                  </a:schemeClr>
                </a:solidFill>
                <a:latin typeface="Lato" panose="020F0502020204030203" pitchFamily="34" charset="0"/>
                <a:ea typeface="Lato" panose="020F0502020204030203" pitchFamily="34" charset="0"/>
                <a:cs typeface="Lato" panose="020F0502020204030203" pitchFamily="34" charset="0"/>
              </a:defRPr>
            </a:lvl1pPr>
          </a:lstStyle>
          <a:p>
            <a:pPr lvl="0"/>
            <a:r>
              <a:rPr lang="de-DE" dirty="0"/>
              <a:t>Subtitle Goes Here. Lorem Ipsum Dolor Sit Amet, A Gravida Quis Wisi Elit Diam Sit Donec Libero.</a:t>
            </a:r>
            <a:endParaRPr lang="en-US" dirty="0"/>
          </a:p>
        </p:txBody>
      </p:sp>
    </p:spTree>
    <p:extLst>
      <p:ext uri="{BB962C8B-B14F-4D97-AF65-F5344CB8AC3E}">
        <p14:creationId xmlns:p14="http://schemas.microsoft.com/office/powerpoint/2010/main" val="180117809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hf hdr="0" ftr="0" dt="0"/>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48_Custom Layout">
    <p:spTree>
      <p:nvGrpSpPr>
        <p:cNvPr id="1" name=""/>
        <p:cNvGrpSpPr/>
        <p:nvPr/>
      </p:nvGrpSpPr>
      <p:grpSpPr>
        <a:xfrm>
          <a:off x="0" y="0"/>
          <a:ext cx="0" cy="0"/>
          <a:chOff x="0" y="0"/>
          <a:chExt cx="0" cy="0"/>
        </a:xfrm>
      </p:grpSpPr>
      <p:sp>
        <p:nvSpPr>
          <p:cNvPr id="6" name="Picture Placeholder 5"/>
          <p:cNvSpPr>
            <a:spLocks noGrp="1"/>
          </p:cNvSpPr>
          <p:nvPr>
            <p:ph type="pic" sz="quarter" idx="10" hasCustomPrompt="1"/>
          </p:nvPr>
        </p:nvSpPr>
        <p:spPr>
          <a:xfrm>
            <a:off x="1265272" y="2112238"/>
            <a:ext cx="2016754" cy="3584676"/>
          </a:xfrm>
          <a:prstGeom prst="rect">
            <a:avLst/>
          </a:prstGeom>
        </p:spPr>
        <p:txBody>
          <a:bodyPr/>
          <a:lstStyle>
            <a:lvl1pPr marL="0" indent="0">
              <a:buNone/>
              <a:defRPr/>
            </a:lvl1pPr>
          </a:lstStyle>
          <a:p>
            <a:r>
              <a:rPr lang="en-US" dirty="0"/>
              <a:t> </a:t>
            </a:r>
          </a:p>
        </p:txBody>
      </p:sp>
      <p:sp>
        <p:nvSpPr>
          <p:cNvPr id="7" name="Picture Placeholder 5"/>
          <p:cNvSpPr>
            <a:spLocks noGrp="1"/>
          </p:cNvSpPr>
          <p:nvPr>
            <p:ph type="pic" sz="quarter" idx="11" hasCustomPrompt="1"/>
          </p:nvPr>
        </p:nvSpPr>
        <p:spPr>
          <a:xfrm>
            <a:off x="3515072" y="2112238"/>
            <a:ext cx="2016754" cy="3584676"/>
          </a:xfrm>
          <a:prstGeom prst="rect">
            <a:avLst/>
          </a:prstGeom>
        </p:spPr>
        <p:txBody>
          <a:bodyPr/>
          <a:lstStyle>
            <a:lvl1pPr marL="0" indent="0">
              <a:buNone/>
              <a:defRPr/>
            </a:lvl1pPr>
          </a:lstStyle>
          <a:p>
            <a:r>
              <a:rPr lang="en-US" dirty="0"/>
              <a:t> </a:t>
            </a:r>
          </a:p>
        </p:txBody>
      </p:sp>
      <p:sp>
        <p:nvSpPr>
          <p:cNvPr id="8" name="Picture Placeholder 5"/>
          <p:cNvSpPr>
            <a:spLocks noGrp="1"/>
          </p:cNvSpPr>
          <p:nvPr>
            <p:ph type="pic" sz="quarter" idx="12" hasCustomPrompt="1"/>
          </p:nvPr>
        </p:nvSpPr>
        <p:spPr>
          <a:xfrm>
            <a:off x="5631259" y="2112238"/>
            <a:ext cx="2016754" cy="3584676"/>
          </a:xfrm>
          <a:prstGeom prst="rect">
            <a:avLst/>
          </a:prstGeom>
        </p:spPr>
        <p:txBody>
          <a:bodyPr/>
          <a:lstStyle>
            <a:lvl1pPr marL="0" indent="0" rtl="0">
              <a:buNone/>
              <a:defRPr/>
            </a:lvl1pPr>
          </a:lstStyle>
          <a:p>
            <a:r>
              <a:rPr lang="en-US" dirty="0"/>
              <a:t> </a:t>
            </a:r>
          </a:p>
        </p:txBody>
      </p:sp>
    </p:spTree>
    <p:extLst>
      <p:ext uri="{BB962C8B-B14F-4D97-AF65-F5344CB8AC3E}">
        <p14:creationId xmlns:p14="http://schemas.microsoft.com/office/powerpoint/2010/main" val="96490965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82_Custom Layout">
    <p:spTree>
      <p:nvGrpSpPr>
        <p:cNvPr id="1" name=""/>
        <p:cNvGrpSpPr/>
        <p:nvPr/>
      </p:nvGrpSpPr>
      <p:grpSpPr>
        <a:xfrm>
          <a:off x="0" y="0"/>
          <a:ext cx="0" cy="0"/>
          <a:chOff x="0" y="0"/>
          <a:chExt cx="0" cy="0"/>
        </a:xfrm>
      </p:grpSpPr>
      <p:sp>
        <p:nvSpPr>
          <p:cNvPr id="7" name="Picture Placeholder 6"/>
          <p:cNvSpPr>
            <a:spLocks noGrp="1"/>
          </p:cNvSpPr>
          <p:nvPr>
            <p:ph type="pic" sz="quarter" idx="10"/>
          </p:nvPr>
        </p:nvSpPr>
        <p:spPr>
          <a:xfrm>
            <a:off x="0" y="1492250"/>
            <a:ext cx="12192000" cy="4360863"/>
          </a:xfrm>
          <a:prstGeom prst="rect">
            <a:avLst/>
          </a:prstGeom>
        </p:spPr>
        <p:txBody>
          <a:bodyPr/>
          <a:lstStyle/>
          <a:p>
            <a:endParaRPr lang="en-US"/>
          </a:p>
        </p:txBody>
      </p:sp>
      <p:sp>
        <p:nvSpPr>
          <p:cNvPr id="9" name="Picture Placeholder 8"/>
          <p:cNvSpPr>
            <a:spLocks noGrp="1"/>
          </p:cNvSpPr>
          <p:nvPr>
            <p:ph type="pic" sz="quarter" idx="11"/>
          </p:nvPr>
        </p:nvSpPr>
        <p:spPr>
          <a:xfrm>
            <a:off x="3074173" y="1701816"/>
            <a:ext cx="2295084" cy="4061224"/>
          </a:xfrm>
          <a:prstGeom prst="rect">
            <a:avLst/>
          </a:prstGeom>
        </p:spPr>
        <p:txBody>
          <a:bodyPr/>
          <a:lstStyle/>
          <a:p>
            <a:endParaRPr lang="en-US"/>
          </a:p>
        </p:txBody>
      </p:sp>
      <p:sp>
        <p:nvSpPr>
          <p:cNvPr id="11" name="Picture Placeholder 10"/>
          <p:cNvSpPr>
            <a:spLocks noGrp="1"/>
          </p:cNvSpPr>
          <p:nvPr>
            <p:ph type="pic" sz="quarter" idx="12"/>
          </p:nvPr>
        </p:nvSpPr>
        <p:spPr>
          <a:xfrm>
            <a:off x="1481987" y="2208749"/>
            <a:ext cx="1685188" cy="3004185"/>
          </a:xfrm>
          <a:prstGeom prst="rect">
            <a:avLst/>
          </a:prstGeom>
        </p:spPr>
        <p:txBody>
          <a:bodyPr/>
          <a:lstStyle/>
          <a:p>
            <a:endParaRPr lang="en-US"/>
          </a:p>
        </p:txBody>
      </p:sp>
    </p:spTree>
    <p:extLst>
      <p:ext uri="{BB962C8B-B14F-4D97-AF65-F5344CB8AC3E}">
        <p14:creationId xmlns:p14="http://schemas.microsoft.com/office/powerpoint/2010/main" val="358642877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75_Custom Layout">
    <p:spTree>
      <p:nvGrpSpPr>
        <p:cNvPr id="1" name=""/>
        <p:cNvGrpSpPr/>
        <p:nvPr/>
      </p:nvGrpSpPr>
      <p:grpSpPr>
        <a:xfrm>
          <a:off x="0" y="0"/>
          <a:ext cx="0" cy="0"/>
          <a:chOff x="0" y="0"/>
          <a:chExt cx="0" cy="0"/>
        </a:xfrm>
      </p:grpSpPr>
      <p:sp>
        <p:nvSpPr>
          <p:cNvPr id="5" name="Picture Placeholder 4"/>
          <p:cNvSpPr>
            <a:spLocks noGrp="1"/>
          </p:cNvSpPr>
          <p:nvPr>
            <p:ph type="pic" sz="quarter" idx="10"/>
          </p:nvPr>
        </p:nvSpPr>
        <p:spPr>
          <a:xfrm>
            <a:off x="1963831" y="1970599"/>
            <a:ext cx="4129181" cy="2620600"/>
          </a:xfrm>
          <a:prstGeom prst="rect">
            <a:avLst/>
          </a:prstGeom>
        </p:spPr>
        <p:txBody>
          <a:bodyPr/>
          <a:lstStyle/>
          <a:p>
            <a:endParaRPr lang="en-US"/>
          </a:p>
        </p:txBody>
      </p:sp>
    </p:spTree>
    <p:extLst>
      <p:ext uri="{BB962C8B-B14F-4D97-AF65-F5344CB8AC3E}">
        <p14:creationId xmlns:p14="http://schemas.microsoft.com/office/powerpoint/2010/main" val="428464135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41413" y="609600"/>
            <a:ext cx="9905998" cy="19050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141413" y="2666999"/>
            <a:ext cx="9905998" cy="3124201"/>
          </a:xfrm>
          <a:prstGeom prst="rect">
            <a:avLst/>
          </a:prstGeom>
        </p:spPr>
        <p:txBody>
          <a:bodyPr vert="horz" lIns="91440" tIns="45720" rIns="91440" bIns="45720" rtlCol="0"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837612" y="5883275"/>
            <a:ext cx="1600200" cy="365125"/>
          </a:xfrm>
          <a:prstGeom prst="rect">
            <a:avLst/>
          </a:prstGeom>
        </p:spPr>
        <p:txBody>
          <a:bodyPr vert="horz" lIns="91440" tIns="45720" rIns="91440" bIns="45720" rtlCol="0" anchor="ctr"/>
          <a:lstStyle>
            <a:lvl1pPr algn="r">
              <a:defRPr sz="900" b="1" i="0">
                <a:solidFill>
                  <a:schemeClr val="tx1">
                    <a:lumMod val="75000"/>
                  </a:schemeClr>
                </a:solidFill>
                <a:effectLst>
                  <a:outerShdw blurRad="50800" dist="38100" dir="2700000" algn="tl" rotWithShape="0">
                    <a:srgbClr val="000000">
                      <a:alpha val="43000"/>
                    </a:srgbClr>
                  </a:outerShdw>
                </a:effectLst>
                <a:latin typeface="+mn-lt"/>
              </a:defRPr>
            </a:lvl1pPr>
          </a:lstStyle>
          <a:p>
            <a:fld id="{39F5A502-37D4-4142-A41A-8462CB95C11F}" type="datetimeFigureOut">
              <a:rPr lang="en-US" smtClean="0"/>
              <a:t>10/6/19</a:t>
            </a:fld>
            <a:endParaRPr lang="en-US"/>
          </a:p>
        </p:txBody>
      </p:sp>
      <p:sp>
        <p:nvSpPr>
          <p:cNvPr id="5" name="Footer Placeholder 4"/>
          <p:cNvSpPr>
            <a:spLocks noGrp="1"/>
          </p:cNvSpPr>
          <p:nvPr>
            <p:ph type="ftr" sz="quarter" idx="3"/>
          </p:nvPr>
        </p:nvSpPr>
        <p:spPr>
          <a:xfrm>
            <a:off x="1141412" y="5883275"/>
            <a:ext cx="7543800" cy="365125"/>
          </a:xfrm>
          <a:prstGeom prst="rect">
            <a:avLst/>
          </a:prstGeom>
        </p:spPr>
        <p:txBody>
          <a:bodyPr vert="horz" lIns="91440" tIns="45720" rIns="91440" bIns="45720" rtlCol="0" anchor="ctr"/>
          <a:lstStyle>
            <a:lvl1pPr algn="l">
              <a:defRPr sz="900" b="1" i="0">
                <a:solidFill>
                  <a:schemeClr val="tx1">
                    <a:lumMod val="75000"/>
                  </a:schemeClr>
                </a:solidFill>
                <a:effectLst>
                  <a:outerShdw blurRad="50800" dist="38100" dir="2700000" algn="tl" rotWithShape="0">
                    <a:srgbClr val="000000">
                      <a:alpha val="43000"/>
                    </a:srgbClr>
                  </a:outerShdw>
                </a:effectLst>
                <a:latin typeface="+mn-lt"/>
              </a:defRPr>
            </a:lvl1pPr>
          </a:lstStyle>
          <a:p>
            <a:endParaRPr lang="en-US"/>
          </a:p>
        </p:txBody>
      </p:sp>
      <p:sp>
        <p:nvSpPr>
          <p:cNvPr id="6" name="Slide Number Placeholder 5"/>
          <p:cNvSpPr>
            <a:spLocks noGrp="1"/>
          </p:cNvSpPr>
          <p:nvPr>
            <p:ph type="sldNum" sz="quarter" idx="4"/>
          </p:nvPr>
        </p:nvSpPr>
        <p:spPr>
          <a:xfrm>
            <a:off x="10514012" y="5883275"/>
            <a:ext cx="551167" cy="365125"/>
          </a:xfrm>
          <a:prstGeom prst="rect">
            <a:avLst/>
          </a:prstGeom>
        </p:spPr>
        <p:txBody>
          <a:bodyPr vert="horz" lIns="91440" tIns="45720" rIns="91440" bIns="45720" rtlCol="0" anchor="ctr"/>
          <a:lstStyle>
            <a:lvl1pPr algn="r">
              <a:defRPr sz="900" b="1" i="0">
                <a:solidFill>
                  <a:schemeClr val="tx1">
                    <a:lumMod val="75000"/>
                  </a:schemeClr>
                </a:solidFill>
                <a:effectLst>
                  <a:outerShdw blurRad="50800" dist="38100" dir="2700000" algn="tl" rotWithShape="0">
                    <a:srgbClr val="000000">
                      <a:alpha val="43000"/>
                    </a:srgbClr>
                  </a:outerShdw>
                </a:effectLst>
                <a:latin typeface="+mn-lt"/>
              </a:defRPr>
            </a:lvl1pPr>
          </a:lstStyle>
          <a:p>
            <a:fld id="{93312492-63B2-E242-A86F-AAF69475689F}" type="slidenum">
              <a:rPr lang="en-US" smtClean="0"/>
              <a:t>‹#›</a:t>
            </a:fld>
            <a:endParaRPr lang="en-US"/>
          </a:p>
        </p:txBody>
      </p:sp>
    </p:spTree>
    <p:extLst>
      <p:ext uri="{BB962C8B-B14F-4D97-AF65-F5344CB8AC3E}">
        <p14:creationId xmlns:p14="http://schemas.microsoft.com/office/powerpoint/2010/main" val="1895122808"/>
      </p:ext>
    </p:extLst>
  </p:cSld>
  <p:clrMap bg1="dk1" tx1="lt1" bg2="dk2" tx2="lt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 id="2147483675" r:id="rId14"/>
    <p:sldLayoutId id="2147483676" r:id="rId15"/>
    <p:sldLayoutId id="2147483677" r:id="rId16"/>
    <p:sldLayoutId id="2147483678" r:id="rId17"/>
    <p:sldLayoutId id="2147483679" r:id="rId18"/>
    <p:sldLayoutId id="2147483680" r:id="rId19"/>
    <p:sldLayoutId id="2147483681" r:id="rId20"/>
    <p:sldLayoutId id="2147483682" r:id="rId21"/>
    <p:sldLayoutId id="2147483683" r:id="rId22"/>
    <p:sldLayoutId id="2147483684" r:id="rId23"/>
    <p:sldLayoutId id="2147483685" r:id="rId24"/>
    <p:sldLayoutId id="2147483686" r:id="rId25"/>
  </p:sldLayoutIdLst>
  <p:txStyles>
    <p:titleStyle>
      <a:lvl1pPr algn="l" defTabSz="457200" rtl="0" eaLnBrk="1" latinLnBrk="0" hangingPunct="1">
        <a:spcBef>
          <a:spcPct val="0"/>
        </a:spcBef>
        <a:buNone/>
        <a:defRPr sz="3200" kern="1200" cap="all">
          <a:ln w="3175" cmpd="sng">
            <a:noFill/>
          </a:ln>
          <a:gradFill flip="none" rotWithShape="1">
            <a:gsLst>
              <a:gs pos="0">
                <a:schemeClr val="tx1"/>
              </a:gs>
              <a:gs pos="100000">
                <a:schemeClr val="tx1">
                  <a:lumMod val="65000"/>
                </a:schemeClr>
              </a:gs>
            </a:gsLst>
            <a:lin ang="5580000" scaled="0"/>
            <a:tileRect/>
          </a:gradFill>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100000"/>
        <a:buFont typeface="Arial"/>
        <a:buChar char="•"/>
        <a:defRPr sz="20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100000"/>
        <a:buFont typeface="Arial"/>
        <a:buChar char="•"/>
        <a:defRPr sz="18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100000"/>
        <a:buFont typeface="Arial"/>
        <a:buChar char="•"/>
        <a:defRPr sz="16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100000"/>
        <a:buFont typeface="Arial"/>
        <a:buChar char="•"/>
        <a:defRPr sz="14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100000"/>
        <a:buFont typeface="Arial"/>
        <a:buChar char="•"/>
        <a:defRPr sz="14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9.xml"/></Relationships>
</file>

<file path=ppt/slides/_rels/slide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0.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g"/><Relationship Id="rId1" Type="http://schemas.openxmlformats.org/officeDocument/2006/relationships/slideLayout" Target="../slideLayouts/slideLayout21.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g"/><Relationship Id="rId1" Type="http://schemas.openxmlformats.org/officeDocument/2006/relationships/slideLayout" Target="../slideLayouts/slideLayout21.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11.emf"/></Relationships>
</file>

<file path=ppt/slides/_rels/slide8.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3.xml"/><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3.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23.xml"/><Relationship Id="rId4" Type="http://schemas.openxmlformats.org/officeDocument/2006/relationships/image" Target="../media/image14.png"/></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23.xml"/></Relationships>
</file>

<file path=ppt/slides/_rels/slide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3.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5.xml"/><Relationship Id="rId1" Type="http://schemas.openxmlformats.org/officeDocument/2006/relationships/slideLayout" Target="../slideLayouts/slideLayout22.xml"/><Relationship Id="rId5" Type="http://schemas.openxmlformats.org/officeDocument/2006/relationships/image" Target="../media/image18.png"/><Relationship Id="rId4" Type="http://schemas.openxmlformats.org/officeDocument/2006/relationships/image" Target="../media/image17.png"/></Relationships>
</file>

<file path=ppt/slides/_rels/slide1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6.xml"/><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7.xml"/><Relationship Id="rId1" Type="http://schemas.openxmlformats.org/officeDocument/2006/relationships/slideLayout" Target="../slideLayouts/slideLayout24.xml"/><Relationship Id="rId4" Type="http://schemas.openxmlformats.org/officeDocument/2006/relationships/image" Target="../media/image21.png"/></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24.xml"/><Relationship Id="rId4" Type="http://schemas.openxmlformats.org/officeDocument/2006/relationships/image" Target="../media/image22.png"/></Relationships>
</file>

<file path=ppt/slides/_rels/slide1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9.xml"/><Relationship Id="rId1" Type="http://schemas.openxmlformats.org/officeDocument/2006/relationships/slideLayout" Target="../slideLayouts/slideLayout18.xml"/><Relationship Id="rId4" Type="http://schemas.microsoft.com/office/2007/relationships/hdphoto" Target="../media/hdphoto1.wdp"/></Relationships>
</file>

<file path=ppt/slides/_rels/slide1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0.xml"/><Relationship Id="rId1" Type="http://schemas.openxmlformats.org/officeDocument/2006/relationships/slideLayout" Target="../slideLayouts/slideLayout25.xml"/></Relationships>
</file>

<file path=ppt/slides/_rels/slide1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1.xml"/><Relationship Id="rId1" Type="http://schemas.openxmlformats.org/officeDocument/2006/relationships/slideLayout" Target="../slideLayouts/slideLayout25.xml"/><Relationship Id="rId5" Type="http://schemas.openxmlformats.org/officeDocument/2006/relationships/image" Target="../media/image27.png"/><Relationship Id="rId4" Type="http://schemas.openxmlformats.org/officeDocument/2006/relationships/image" Target="../media/image26.png"/></Relationships>
</file>

<file path=ppt/slides/_rels/slide2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2.xml"/><Relationship Id="rId1" Type="http://schemas.openxmlformats.org/officeDocument/2006/relationships/slideLayout" Target="../slideLayouts/slideLayout25.xml"/></Relationships>
</file>

<file path=ppt/slides/_rels/slide2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3.xml"/><Relationship Id="rId1" Type="http://schemas.openxmlformats.org/officeDocument/2006/relationships/slideLayout" Target="../slideLayouts/slideLayout24.xml"/><Relationship Id="rId4" Type="http://schemas.openxmlformats.org/officeDocument/2006/relationships/image" Target="../media/image30.png"/></Relationships>
</file>

<file path=ppt/slides/_rels/slide22.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14.xml"/><Relationship Id="rId1" Type="http://schemas.openxmlformats.org/officeDocument/2006/relationships/slideLayout" Target="../slideLayouts/slideLayout25.xml"/></Relationships>
</file>

<file path=ppt/slides/_rels/slide2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5.xml"/><Relationship Id="rId1" Type="http://schemas.openxmlformats.org/officeDocument/2006/relationships/slideLayout" Target="../slideLayouts/slideLayout18.xml"/><Relationship Id="rId5" Type="http://schemas.openxmlformats.org/officeDocument/2006/relationships/image" Target="../media/image33.emf"/><Relationship Id="rId4" Type="http://schemas.microsoft.com/office/2007/relationships/hdphoto" Target="../media/hdphoto2.wdp"/></Relationships>
</file>

<file path=ppt/slides/_rels/slide2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6.xml"/><Relationship Id="rId1" Type="http://schemas.openxmlformats.org/officeDocument/2006/relationships/slideLayout" Target="../slideLayouts/slideLayout18.xml"/><Relationship Id="rId6" Type="http://schemas.openxmlformats.org/officeDocument/2006/relationships/image" Target="../media/image37.emf"/><Relationship Id="rId5" Type="http://schemas.openxmlformats.org/officeDocument/2006/relationships/image" Target="../media/image36.emf"/><Relationship Id="rId4" Type="http://schemas.openxmlformats.org/officeDocument/2006/relationships/image" Target="../media/image35.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a:extLst>
              <a:ext uri="{FF2B5EF4-FFF2-40B4-BE49-F238E27FC236}">
                <a16:creationId xmlns:a16="http://schemas.microsoft.com/office/drawing/2014/main" id="{BAD30D1C-8521-D441-9B5B-16C531BA2D03}"/>
              </a:ext>
            </a:extLst>
          </p:cNvPr>
          <p:cNvPicPr>
            <a:picLocks noGrp="1" noChangeAspect="1"/>
          </p:cNvPicPr>
          <p:nvPr>
            <p:ph type="pic" sz="quarter" idx="10"/>
          </p:nvPr>
        </p:nvPicPr>
        <p:blipFill rotWithShape="1">
          <a:blip r:embed="rId2"/>
          <a:srcRect t="12500" b="12500"/>
          <a:stretch/>
        </p:blipFill>
        <p:spPr/>
      </p:pic>
      <p:sp>
        <p:nvSpPr>
          <p:cNvPr id="3" name="Rectangle 2"/>
          <p:cNvSpPr/>
          <p:nvPr/>
        </p:nvSpPr>
        <p:spPr>
          <a:xfrm>
            <a:off x="760782" y="1955180"/>
            <a:ext cx="4547982" cy="2947640"/>
          </a:xfrm>
          <a:prstGeom prst="rect">
            <a:avLst/>
          </a:prstGeom>
          <a:solidFill>
            <a:srgbClr val="FFFFFF">
              <a:alpha val="88000"/>
            </a:srgbClr>
          </a:solidFill>
          <a:ln w="6350"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srgbClr val="7154F9"/>
              </a:solidFill>
              <a:effectLst/>
              <a:uLnTx/>
              <a:uFillTx/>
              <a:latin typeface="Raleway"/>
              <a:ea typeface="+mn-ea"/>
              <a:cs typeface="Raleway"/>
            </a:endParaRPr>
          </a:p>
          <a:p>
            <a:pPr marL="457200" marR="0" lvl="1" indent="0" algn="l" defTabSz="914400" rtl="0" eaLnBrk="1" fontAlgn="auto" latinLnBrk="0" hangingPunct="1">
              <a:lnSpc>
                <a:spcPct val="14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FFFFFF"/>
              </a:solidFill>
              <a:effectLst/>
              <a:uLnTx/>
              <a:uFillTx/>
              <a:latin typeface="Raleway"/>
              <a:ea typeface="+mn-ea"/>
              <a:cs typeface="Raleway"/>
            </a:endParaRPr>
          </a:p>
        </p:txBody>
      </p:sp>
      <p:sp>
        <p:nvSpPr>
          <p:cNvPr id="5" name="Rectangle 4"/>
          <p:cNvSpPr/>
          <p:nvPr/>
        </p:nvSpPr>
        <p:spPr>
          <a:xfrm>
            <a:off x="1152245" y="4093645"/>
            <a:ext cx="3871167" cy="308290"/>
          </a:xfrm>
          <a:prstGeom prst="rect">
            <a:avLst/>
          </a:prstGeom>
          <a:noFill/>
          <a:ln>
            <a:noFill/>
          </a:ln>
        </p:spPr>
        <p:txBody>
          <a:bodyPr wrap="square" lIns="91440" tIns="45720" rIns="91440" bIns="45720" numCol="1" spcCol="457200">
            <a:spAutoFit/>
          </a:bodyPr>
          <a:lstStyle/>
          <a:p>
            <a:pPr lvl="0">
              <a:lnSpc>
                <a:spcPct val="110000"/>
              </a:lnSpc>
              <a:buClr>
                <a:srgbClr val="7154F9"/>
              </a:buClr>
              <a:defRPr/>
            </a:pPr>
            <a:r>
              <a:rPr kumimoji="0" lang="en-US" sz="1400" b="0" i="0" u="none" strike="noStrike" kern="1200" cap="none" spc="0" normalizeH="0" baseline="0" noProof="0" dirty="0" err="1">
                <a:ln w="0"/>
                <a:solidFill>
                  <a:srgbClr val="343941"/>
                </a:solidFill>
                <a:effectLst/>
                <a:uLnTx/>
                <a:uFillTx/>
                <a:latin typeface="Lato" panose="020F0502020204030203" pitchFamily="34" charset="0"/>
                <a:ea typeface="+mn-ea"/>
                <a:cs typeface="+mn-cs"/>
              </a:rPr>
              <a:t>Processo</a:t>
            </a:r>
            <a:r>
              <a:rPr kumimoji="0" lang="en-US" sz="1400" b="0" i="0" u="none" strike="noStrike" kern="1200" cap="none" spc="0" normalizeH="0" baseline="0" noProof="0" dirty="0">
                <a:ln w="0"/>
                <a:solidFill>
                  <a:srgbClr val="343941"/>
                </a:solidFill>
                <a:effectLst/>
                <a:uLnTx/>
                <a:uFillTx/>
                <a:latin typeface="Lato" panose="020F0502020204030203" pitchFamily="34" charset="0"/>
                <a:ea typeface="+mn-ea"/>
                <a:cs typeface="+mn-cs"/>
              </a:rPr>
              <a:t> de </a:t>
            </a:r>
            <a:r>
              <a:rPr kumimoji="0" lang="en-US" sz="1400" b="0" i="0" u="none" strike="noStrike" kern="1200" cap="none" spc="0" normalizeH="0" baseline="0" noProof="0" dirty="0" err="1">
                <a:ln w="0"/>
                <a:solidFill>
                  <a:srgbClr val="343941"/>
                </a:solidFill>
                <a:effectLst/>
                <a:uLnTx/>
                <a:uFillTx/>
                <a:latin typeface="Lato" panose="020F0502020204030203" pitchFamily="34" charset="0"/>
                <a:ea typeface="+mn-ea"/>
                <a:cs typeface="+mn-cs"/>
              </a:rPr>
              <a:t>Criação</a:t>
            </a:r>
            <a:r>
              <a:rPr kumimoji="0" lang="en-US" sz="1400" b="0" i="0" u="none" strike="noStrike" kern="1200" cap="none" spc="0" normalizeH="0" baseline="0" noProof="0" dirty="0">
                <a:ln w="0"/>
                <a:solidFill>
                  <a:srgbClr val="343941"/>
                </a:solidFill>
                <a:effectLst/>
                <a:uLnTx/>
                <a:uFillTx/>
                <a:latin typeface="Lato" panose="020F0502020204030203" pitchFamily="34" charset="0"/>
                <a:ea typeface="+mn-ea"/>
                <a:cs typeface="+mn-cs"/>
              </a:rPr>
              <a:t> </a:t>
            </a:r>
            <a:r>
              <a:rPr kumimoji="0" lang="en-US" sz="1400" b="0" i="0" u="none" strike="noStrike" kern="1200" cap="none" spc="0" normalizeH="0" baseline="0" noProof="0" dirty="0" err="1">
                <a:ln w="0"/>
                <a:solidFill>
                  <a:srgbClr val="343941"/>
                </a:solidFill>
                <a:effectLst/>
                <a:uLnTx/>
                <a:uFillTx/>
                <a:latin typeface="Lato" panose="020F0502020204030203" pitchFamily="34" charset="0"/>
                <a:ea typeface="+mn-ea"/>
                <a:cs typeface="+mn-cs"/>
              </a:rPr>
              <a:t>Focado</a:t>
            </a:r>
            <a:r>
              <a:rPr kumimoji="0" lang="en-US" sz="1400" b="0" i="0" u="none" strike="noStrike" kern="1200" cap="none" spc="0" normalizeH="0" baseline="0" noProof="0" dirty="0">
                <a:ln w="0"/>
                <a:solidFill>
                  <a:srgbClr val="343941"/>
                </a:solidFill>
                <a:effectLst/>
                <a:uLnTx/>
                <a:uFillTx/>
                <a:latin typeface="Lato" panose="020F0502020204030203" pitchFamily="34" charset="0"/>
                <a:ea typeface="+mn-ea"/>
                <a:cs typeface="+mn-cs"/>
              </a:rPr>
              <a:t> </a:t>
            </a:r>
            <a:r>
              <a:rPr kumimoji="0" lang="en-US" sz="1400" b="0" i="0" u="none" strike="noStrike" kern="1200" cap="none" spc="0" normalizeH="0" baseline="0" noProof="0" dirty="0" err="1">
                <a:ln w="0"/>
                <a:solidFill>
                  <a:srgbClr val="343941"/>
                </a:solidFill>
                <a:effectLst/>
                <a:uLnTx/>
                <a:uFillTx/>
                <a:latin typeface="Lato" panose="020F0502020204030203" pitchFamily="34" charset="0"/>
                <a:ea typeface="+mn-ea"/>
                <a:cs typeface="+mn-cs"/>
              </a:rPr>
              <a:t>em</a:t>
            </a:r>
            <a:r>
              <a:rPr kumimoji="0" lang="en-US" sz="1400" b="0" i="0" u="none" strike="noStrike" kern="1200" cap="none" spc="0" normalizeH="0" baseline="0" noProof="0" dirty="0">
                <a:ln w="0"/>
                <a:solidFill>
                  <a:srgbClr val="343941"/>
                </a:solidFill>
                <a:effectLst/>
                <a:uLnTx/>
                <a:uFillTx/>
                <a:latin typeface="Lato" panose="020F0502020204030203" pitchFamily="34" charset="0"/>
                <a:ea typeface="+mn-ea"/>
                <a:cs typeface="+mn-cs"/>
              </a:rPr>
              <a:t> </a:t>
            </a:r>
            <a:r>
              <a:rPr kumimoji="0" lang="en-US" sz="1400" b="0" i="0" u="none" strike="noStrike" kern="1200" cap="none" spc="0" normalizeH="0" baseline="0" noProof="0" dirty="0" err="1">
                <a:ln w="0"/>
                <a:solidFill>
                  <a:srgbClr val="343941"/>
                </a:solidFill>
                <a:effectLst/>
                <a:uLnTx/>
                <a:uFillTx/>
                <a:latin typeface="Lato" panose="020F0502020204030203" pitchFamily="34" charset="0"/>
                <a:ea typeface="+mn-ea"/>
                <a:cs typeface="+mn-cs"/>
              </a:rPr>
              <a:t>Acessibilidade</a:t>
            </a:r>
            <a:endParaRPr kumimoji="0" lang="en-US" sz="1400" b="0" i="0" u="none" strike="noStrike" kern="1200" cap="none" spc="0" normalizeH="0" baseline="0" noProof="0" dirty="0">
              <a:ln w="0"/>
              <a:solidFill>
                <a:srgbClr val="343941"/>
              </a:solidFill>
              <a:effectLst/>
              <a:uLnTx/>
              <a:uFillTx/>
              <a:latin typeface="Lato" panose="020F0502020204030203" pitchFamily="34" charset="0"/>
              <a:ea typeface="+mn-ea"/>
              <a:cs typeface="+mn-cs"/>
            </a:endParaRPr>
          </a:p>
        </p:txBody>
      </p:sp>
      <p:sp>
        <p:nvSpPr>
          <p:cNvPr id="6" name="Rectangle 5"/>
          <p:cNvSpPr/>
          <p:nvPr/>
        </p:nvSpPr>
        <p:spPr>
          <a:xfrm>
            <a:off x="1152246" y="3069140"/>
            <a:ext cx="3371590" cy="498598"/>
          </a:xfrm>
          <a:prstGeom prst="rect">
            <a:avLst/>
          </a:prstGeom>
          <a:noFill/>
        </p:spPr>
        <p:txBody>
          <a:bodyPr wrap="square" lIns="91440" tIns="45720" rIns="91440" bIns="45720">
            <a:spAutoFit/>
          </a:bodyPr>
          <a:lstStyle/>
          <a:p>
            <a:pPr lvl="0">
              <a:lnSpc>
                <a:spcPct val="80000"/>
              </a:lnSpc>
              <a:tabLst>
                <a:tab pos="685800" algn="l"/>
              </a:tabLst>
              <a:defRPr/>
            </a:pPr>
            <a:r>
              <a:rPr lang="en-US" sz="3300" b="1" dirty="0" err="1">
                <a:ln w="0"/>
                <a:solidFill>
                  <a:srgbClr val="343941"/>
                </a:solidFill>
                <a:latin typeface="Lato Black" panose="020F0A02020204030203" pitchFamily="34" charset="0"/>
              </a:rPr>
              <a:t>CasaE</a:t>
            </a:r>
            <a:r>
              <a:rPr lang="en-US" sz="3300" b="1" dirty="0">
                <a:ln w="0"/>
                <a:solidFill>
                  <a:srgbClr val="343941"/>
                </a:solidFill>
                <a:latin typeface="Lato Black" panose="020F0A02020204030203" pitchFamily="34" charset="0"/>
              </a:rPr>
              <a:t> </a:t>
            </a:r>
            <a:r>
              <a:rPr lang="en-US" sz="3300" b="1" dirty="0" err="1">
                <a:ln w="0"/>
                <a:solidFill>
                  <a:srgbClr val="343941"/>
                </a:solidFill>
                <a:latin typeface="Lato Black" panose="020F0A02020204030203" pitchFamily="34" charset="0"/>
              </a:rPr>
              <a:t>Xperience</a:t>
            </a:r>
            <a:endParaRPr kumimoji="0" lang="en-US" sz="3300" b="1" i="0" u="none" strike="noStrike" kern="1200" cap="none" spc="0" normalizeH="0" baseline="0" noProof="0" dirty="0">
              <a:ln w="0"/>
              <a:solidFill>
                <a:srgbClr val="343941"/>
              </a:solidFill>
              <a:effectLst/>
              <a:uLnTx/>
              <a:uFillTx/>
              <a:latin typeface="Lato Black" panose="020F0A02020204030203" pitchFamily="34" charset="0"/>
            </a:endParaRPr>
          </a:p>
        </p:txBody>
      </p:sp>
      <p:sp>
        <p:nvSpPr>
          <p:cNvPr id="8" name="Rectangle 7"/>
          <p:cNvSpPr/>
          <p:nvPr/>
        </p:nvSpPr>
        <p:spPr>
          <a:xfrm>
            <a:off x="1152246" y="2413791"/>
            <a:ext cx="2414791" cy="313932"/>
          </a:xfrm>
          <a:prstGeom prst="rect">
            <a:avLst/>
          </a:prstGeom>
          <a:noFill/>
          <a:ln>
            <a:noFill/>
          </a:ln>
        </p:spPr>
        <p:txBody>
          <a:bodyPr wrap="square" lIns="91440" tIns="45720" rIns="91440" bIns="45720" numCol="1" spcCol="457200">
            <a:spAutoFit/>
          </a:bodyPr>
          <a:lstStyle/>
          <a:p>
            <a:pPr marL="0" marR="0" lvl="0" indent="0" algn="l" defTabSz="914400" rtl="0" eaLnBrk="1" fontAlgn="auto" latinLnBrk="0" hangingPunct="1">
              <a:lnSpc>
                <a:spcPct val="90000"/>
              </a:lnSpc>
              <a:spcBef>
                <a:spcPts val="0"/>
              </a:spcBef>
              <a:spcAft>
                <a:spcPts val="0"/>
              </a:spcAft>
              <a:buClr>
                <a:srgbClr val="7154F9"/>
              </a:buClr>
              <a:buSzTx/>
              <a:buFontTx/>
              <a:buNone/>
              <a:tabLst/>
              <a:defRPr/>
            </a:pPr>
            <a:r>
              <a:rPr kumimoji="0" lang="en-US" sz="1600" b="0" i="0" u="none" strike="noStrike" kern="1200" cap="none" spc="0" normalizeH="0" baseline="0" noProof="0" dirty="0">
                <a:ln w="0"/>
                <a:solidFill>
                  <a:schemeClr val="bg1"/>
                </a:solidFill>
                <a:effectLst/>
                <a:uLnTx/>
                <a:uFillTx/>
                <a:latin typeface="Lato Black" panose="020F0A02020204030203" pitchFamily="34" charset="0"/>
                <a:ea typeface="+mn-ea"/>
                <a:cs typeface="+mn-cs"/>
              </a:rPr>
              <a:t>TDC</a:t>
            </a:r>
            <a:r>
              <a:rPr kumimoji="0" lang="en-US" sz="1600" b="0" i="0" u="none" strike="noStrike" kern="1200" cap="none" spc="0" normalizeH="0" noProof="0" dirty="0">
                <a:ln w="0"/>
                <a:solidFill>
                  <a:schemeClr val="bg1"/>
                </a:solidFill>
                <a:effectLst/>
                <a:uLnTx/>
                <a:uFillTx/>
                <a:latin typeface="Lato Black" panose="020F0A02020204030203" pitchFamily="34" charset="0"/>
                <a:ea typeface="+mn-ea"/>
                <a:cs typeface="+mn-cs"/>
              </a:rPr>
              <a:t> Recife</a:t>
            </a:r>
            <a:r>
              <a:rPr kumimoji="0" lang="en-US" sz="1600" b="0" i="0" u="none" strike="noStrike" kern="1200" cap="none" spc="0" normalizeH="0" baseline="0" noProof="0" dirty="0">
                <a:ln w="0"/>
                <a:solidFill>
                  <a:schemeClr val="bg1"/>
                </a:solidFill>
                <a:effectLst/>
                <a:uLnTx/>
                <a:uFillTx/>
                <a:latin typeface="Lato Black" panose="020F0A02020204030203" pitchFamily="34" charset="0"/>
                <a:ea typeface="+mn-ea"/>
                <a:cs typeface="+mn-cs"/>
              </a:rPr>
              <a:t> - 2019</a:t>
            </a:r>
          </a:p>
        </p:txBody>
      </p:sp>
    </p:spTree>
    <p:extLst>
      <p:ext uri="{BB962C8B-B14F-4D97-AF65-F5344CB8AC3E}">
        <p14:creationId xmlns:p14="http://schemas.microsoft.com/office/powerpoint/2010/main" val="145879300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par>
                          <p:cTn id="7" fill="hold">
                            <p:stCondLst>
                              <p:cond delay="500"/>
                            </p:stCondLst>
                            <p:childTnLst>
                              <p:par>
                                <p:cTn id="8" presetID="10" presetClass="entr" presetSubtype="0" fill="hold" grpId="0" nodeType="after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childTnLst>
                          </p:cTn>
                        </p:par>
                        <p:par>
                          <p:cTn id="11" fill="hold">
                            <p:stCondLst>
                              <p:cond delay="1000"/>
                            </p:stCondLst>
                            <p:childTnLst>
                              <p:par>
                                <p:cTn id="12" presetID="10" presetClass="entr" presetSubtype="0" fill="hold" grpId="0" nodeType="after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500"/>
                                        <p:tgtEl>
                                          <p:spTgt spid="6"/>
                                        </p:tgtEl>
                                      </p:cBhvr>
                                    </p:animEffect>
                                  </p:childTnLst>
                                </p:cTn>
                              </p:par>
                            </p:childTnLst>
                          </p:cTn>
                        </p:par>
                        <p:par>
                          <p:cTn id="15" fill="hold">
                            <p:stCondLst>
                              <p:cond delay="1500"/>
                            </p:stCondLst>
                            <p:childTnLst>
                              <p:par>
                                <p:cTn id="16" presetID="10" presetClass="entr" presetSubtype="0" fill="hold" grpId="0" nodeType="after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p:bldP spid="6" grpId="0"/>
      <p:bldP spid="8"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CE90ACB9-85C1-644D-B5E3-70366F31DF19}"/>
              </a:ext>
            </a:extLst>
          </p:cNvPr>
          <p:cNvPicPr>
            <a:picLocks noGrp="1" noChangeAspect="1"/>
          </p:cNvPicPr>
          <p:nvPr>
            <p:ph type="pic" sz="quarter" idx="10"/>
          </p:nvPr>
        </p:nvPicPr>
        <p:blipFill>
          <a:blip r:embed="rId2"/>
          <a:srcRect l="5556" r="5556"/>
          <a:stretch>
            <a:fillRect/>
          </a:stretch>
        </p:blipFill>
        <p:spPr/>
      </p:pic>
      <p:sp>
        <p:nvSpPr>
          <p:cNvPr id="11" name="TextBox 10">
            <a:extLst>
              <a:ext uri="{FF2B5EF4-FFF2-40B4-BE49-F238E27FC236}">
                <a16:creationId xmlns:a16="http://schemas.microsoft.com/office/drawing/2014/main" id="{08013B10-8043-BE49-A57A-FE40ABD31986}"/>
              </a:ext>
            </a:extLst>
          </p:cNvPr>
          <p:cNvSpPr txBox="1"/>
          <p:nvPr/>
        </p:nvSpPr>
        <p:spPr>
          <a:xfrm>
            <a:off x="853745" y="2767280"/>
            <a:ext cx="5242254" cy="1323439"/>
          </a:xfrm>
          <a:prstGeom prst="rect">
            <a:avLst/>
          </a:prstGeom>
          <a:noFill/>
          <a:ln>
            <a:noFill/>
          </a:ln>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err="1">
                <a:ln>
                  <a:noFill/>
                </a:ln>
                <a:solidFill>
                  <a:srgbClr val="FFFFFF"/>
                </a:solidFill>
                <a:effectLst/>
                <a:uLnTx/>
                <a:uFillTx/>
                <a:latin typeface="Lato Black" panose="020F0A02020204030203" pitchFamily="34" charset="0"/>
                <a:ea typeface="+mn-ea"/>
                <a:cs typeface="+mn-cs"/>
              </a:rPr>
              <a:t>Olá</a:t>
            </a:r>
            <a:r>
              <a:rPr kumimoji="0" lang="en-US" sz="4000" b="0" i="0" u="none" strike="noStrike" kern="1200" cap="none" spc="0" normalizeH="0" baseline="0" noProof="0" dirty="0">
                <a:ln>
                  <a:noFill/>
                </a:ln>
                <a:solidFill>
                  <a:srgbClr val="FFFFFF"/>
                </a:solidFill>
                <a:effectLst/>
                <a:uLnTx/>
                <a:uFillTx/>
                <a:latin typeface="Lato Black" panose="020F0A02020204030203" pitchFamily="34" charset="0"/>
                <a:ea typeface="+mn-ea"/>
                <a:cs typeface="+mn-cs"/>
              </a:rPr>
              <a:t>, </a:t>
            </a:r>
            <a:r>
              <a:rPr lang="en-US" sz="4000" dirty="0">
                <a:solidFill>
                  <a:srgbClr val="FFFFFF"/>
                </a:solidFill>
                <a:latin typeface="Lato Black" panose="020F0A02020204030203" pitchFamily="34" charset="0"/>
              </a:rPr>
              <a:t>m</a:t>
            </a:r>
            <a:r>
              <a:rPr kumimoji="0" lang="en-US" sz="4000" b="0" i="0" u="none" strike="noStrike" kern="1200" cap="none" spc="0" normalizeH="0" baseline="0" noProof="0" dirty="0" err="1">
                <a:ln>
                  <a:noFill/>
                </a:ln>
                <a:solidFill>
                  <a:srgbClr val="FFFFFF"/>
                </a:solidFill>
                <a:effectLst/>
                <a:uLnTx/>
                <a:uFillTx/>
                <a:latin typeface="Lato Black" panose="020F0A02020204030203" pitchFamily="34" charset="0"/>
                <a:ea typeface="+mn-ea"/>
                <a:cs typeface="+mn-cs"/>
              </a:rPr>
              <a:t>uito</a:t>
            </a:r>
            <a:r>
              <a:rPr kumimoji="0" lang="en-US" sz="4000" b="0" i="0" u="none" strike="noStrike" kern="1200" cap="none" spc="0" normalizeH="0" noProof="0" dirty="0">
                <a:ln>
                  <a:noFill/>
                </a:ln>
                <a:solidFill>
                  <a:srgbClr val="FFFFFF"/>
                </a:solidFill>
                <a:effectLst/>
                <a:uLnTx/>
                <a:uFillTx/>
                <a:latin typeface="Lato Black" panose="020F0A02020204030203" pitchFamily="34" charset="0"/>
                <a:ea typeface="+mn-ea"/>
                <a:cs typeface="+mn-cs"/>
              </a:rPr>
              <a:t> </a:t>
            </a:r>
            <a:r>
              <a:rPr kumimoji="0" lang="en-US" sz="4000" b="0" i="0" u="none" strike="noStrike" kern="1200" cap="none" spc="0" normalizeH="0" noProof="0" dirty="0" err="1">
                <a:ln>
                  <a:noFill/>
                </a:ln>
                <a:solidFill>
                  <a:srgbClr val="FFFFFF"/>
                </a:solidFill>
                <a:effectLst/>
                <a:uLnTx/>
                <a:uFillTx/>
                <a:latin typeface="Lato Black" panose="020F0A02020204030203" pitchFamily="34" charset="0"/>
                <a:ea typeface="+mn-ea"/>
                <a:cs typeface="+mn-cs"/>
              </a:rPr>
              <a:t>prazer</a:t>
            </a:r>
            <a:r>
              <a:rPr lang="en-US" sz="4000" dirty="0">
                <a:solidFill>
                  <a:srgbClr val="FFFFFF"/>
                </a:solidFill>
                <a:latin typeface="Lato Black" panose="020F0A02020204030203" pitchFamily="34" charset="0"/>
              </a:rPr>
              <a:t>!</a:t>
            </a:r>
            <a:r>
              <a:rPr lang="en-US" sz="4000" noProof="0" dirty="0">
                <a:solidFill>
                  <a:srgbClr val="FFFFFF"/>
                </a:solidFill>
                <a:latin typeface="Lato Black" panose="020F0A02020204030203" pitchFamily="34" charset="0"/>
              </a:rPr>
              <a:t> </a:t>
            </a:r>
            <a:r>
              <a:rPr lang="en-US" sz="4000" dirty="0">
                <a:solidFill>
                  <a:srgbClr val="FFFFFF"/>
                </a:solidFill>
                <a:latin typeface="Lato Black" panose="020F0A02020204030203" pitchFamily="34" charset="0"/>
              </a:rPr>
              <a:t> </a:t>
            </a:r>
            <a:r>
              <a:rPr lang="en-US" sz="4000" dirty="0" err="1">
                <a:solidFill>
                  <a:srgbClr val="FFFFFF"/>
                </a:solidFill>
                <a:latin typeface="Lato Black" panose="020F0A02020204030203" pitchFamily="34" charset="0"/>
              </a:rPr>
              <a:t>Sou</a:t>
            </a:r>
            <a:r>
              <a:rPr lang="en-US" sz="4000" dirty="0">
                <a:solidFill>
                  <a:srgbClr val="FFFFFF"/>
                </a:solidFill>
                <a:latin typeface="Lato Black" panose="020F0A02020204030203" pitchFamily="34" charset="0"/>
              </a:rPr>
              <a:t> o Aender.</a:t>
            </a:r>
            <a:r>
              <a:rPr kumimoji="0" lang="en-US" sz="4000" b="0" i="0" u="none" strike="noStrike" kern="1200" cap="none" spc="0" normalizeH="0" baseline="0" noProof="0" dirty="0">
                <a:ln>
                  <a:noFill/>
                </a:ln>
                <a:solidFill>
                  <a:srgbClr val="FFFFFF"/>
                </a:solidFill>
                <a:effectLst/>
                <a:uLnTx/>
                <a:uFillTx/>
                <a:latin typeface="Lato Black" panose="020F0A02020204030203" pitchFamily="34" charset="0"/>
                <a:ea typeface="+mn-ea"/>
                <a:cs typeface="+mn-cs"/>
              </a:rPr>
              <a:t> </a:t>
            </a:r>
            <a:endParaRPr kumimoji="0" lang="id-ID" sz="4000" b="0" i="0" u="none" strike="noStrike" kern="1200" cap="none" spc="0" normalizeH="0" baseline="0" noProof="0" dirty="0">
              <a:ln>
                <a:noFill/>
              </a:ln>
              <a:solidFill>
                <a:srgbClr val="FFFFFF"/>
              </a:solidFill>
              <a:effectLst/>
              <a:uLnTx/>
              <a:uFillTx/>
              <a:latin typeface="Lato Black" panose="020F0A02020204030203" pitchFamily="34" charset="0"/>
              <a:ea typeface="+mn-ea"/>
              <a:cs typeface="+mn-cs"/>
            </a:endParaRPr>
          </a:p>
        </p:txBody>
      </p:sp>
    </p:spTree>
    <p:extLst>
      <p:ext uri="{BB962C8B-B14F-4D97-AF65-F5344CB8AC3E}">
        <p14:creationId xmlns:p14="http://schemas.microsoft.com/office/powerpoint/2010/main" val="50984779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5986462" y="3086501"/>
            <a:ext cx="2752424" cy="707886"/>
          </a:xfrm>
          <a:prstGeom prst="rect">
            <a:avLst/>
          </a:prstGeom>
          <a:noFill/>
          <a:ln>
            <a:noFill/>
          </a:ln>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err="1">
                <a:ln>
                  <a:noFill/>
                </a:ln>
                <a:solidFill>
                  <a:srgbClr val="FFFFFF"/>
                </a:solidFill>
                <a:effectLst/>
                <a:uLnTx/>
                <a:uFillTx/>
                <a:latin typeface="Lato Black" panose="020F0A02020204030203" pitchFamily="34" charset="0"/>
                <a:ea typeface="+mn-ea"/>
                <a:cs typeface="+mn-cs"/>
              </a:rPr>
              <a:t>Sobre</a:t>
            </a:r>
            <a:r>
              <a:rPr kumimoji="0" lang="en-US" sz="4000" b="0" i="0" u="none" strike="noStrike" kern="1200" cap="none" spc="0" normalizeH="0" noProof="0" dirty="0">
                <a:ln>
                  <a:noFill/>
                </a:ln>
                <a:solidFill>
                  <a:srgbClr val="FFFFFF"/>
                </a:solidFill>
                <a:effectLst/>
                <a:uLnTx/>
                <a:uFillTx/>
                <a:latin typeface="Lato Black" panose="020F0A02020204030203" pitchFamily="34" charset="0"/>
                <a:ea typeface="+mn-ea"/>
                <a:cs typeface="+mn-cs"/>
              </a:rPr>
              <a:t> </a:t>
            </a:r>
            <a:r>
              <a:rPr kumimoji="0" lang="en-US" sz="4000" b="0" i="0" u="none" strike="noStrike" kern="1200" cap="none" spc="0" normalizeH="0" noProof="0" dirty="0" err="1">
                <a:ln>
                  <a:noFill/>
                </a:ln>
                <a:solidFill>
                  <a:srgbClr val="FFFFFF"/>
                </a:solidFill>
                <a:effectLst/>
                <a:uLnTx/>
                <a:uFillTx/>
                <a:latin typeface="Lato Black" panose="020F0A02020204030203" pitchFamily="34" charset="0"/>
                <a:ea typeface="+mn-ea"/>
                <a:cs typeface="+mn-cs"/>
              </a:rPr>
              <a:t>mim</a:t>
            </a:r>
            <a:endParaRPr kumimoji="0" lang="id-ID" sz="4000" b="0" i="0" u="none" strike="noStrike" kern="1200" cap="none" spc="0" normalizeH="0" baseline="0" noProof="0" dirty="0">
              <a:ln>
                <a:noFill/>
              </a:ln>
              <a:solidFill>
                <a:srgbClr val="FFFFFF"/>
              </a:solidFill>
              <a:effectLst/>
              <a:uLnTx/>
              <a:uFillTx/>
              <a:latin typeface="Lato Black" panose="020F0A02020204030203" pitchFamily="34" charset="0"/>
              <a:ea typeface="+mn-ea"/>
              <a:cs typeface="+mn-cs"/>
            </a:endParaRPr>
          </a:p>
        </p:txBody>
      </p:sp>
      <p:sp>
        <p:nvSpPr>
          <p:cNvPr id="28" name="TextBox 34"/>
          <p:cNvSpPr txBox="1"/>
          <p:nvPr/>
        </p:nvSpPr>
        <p:spPr>
          <a:xfrm flipH="1">
            <a:off x="6306108" y="5244277"/>
            <a:ext cx="4840307" cy="376129"/>
          </a:xfrm>
          <a:prstGeom prst="rect">
            <a:avLst/>
          </a:prstGeom>
          <a:noFill/>
          <a:ln>
            <a:noFill/>
          </a:ln>
        </p:spPr>
        <p:txBody>
          <a:bodyPr wrap="square" rtlCol="0">
            <a:spAutoFit/>
          </a:bodyPr>
          <a:lstStyle>
            <a:defPPr>
              <a:defRPr lang="id-ID"/>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a:lstStyle>
          <a:p>
            <a:pPr lvl="0">
              <a:lnSpc>
                <a:spcPct val="130000"/>
              </a:lnSpc>
              <a:defRPr/>
            </a:pPr>
            <a:r>
              <a:rPr kumimoji="0" lang="id-ID" sz="1600" b="0" i="0" u="none" strike="noStrike" kern="1200" cap="none" spc="0" normalizeH="0" baseline="0" noProof="0" dirty="0">
                <a:ln>
                  <a:noFill/>
                </a:ln>
                <a:solidFill>
                  <a:srgbClr val="FFFFFF">
                    <a:lumMod val="60000"/>
                    <a:lumOff val="40000"/>
                  </a:srgbClr>
                </a:solidFill>
                <a:effectLst/>
                <a:uLnTx/>
                <a:uFillTx/>
                <a:latin typeface="Lato" panose="020F0502020204030203" pitchFamily="34" charset="0"/>
                <a:ea typeface="+mn-ea"/>
                <a:cs typeface="+mn-cs"/>
              </a:rPr>
              <a:t>2011 –</a:t>
            </a:r>
            <a:r>
              <a:rPr kumimoji="0" lang="id-ID" sz="1600" b="0" i="0" u="none" strike="noStrike" kern="1200" cap="none" spc="0" normalizeH="0" noProof="0" dirty="0">
                <a:ln>
                  <a:noFill/>
                </a:ln>
                <a:solidFill>
                  <a:srgbClr val="FFFFFF">
                    <a:lumMod val="60000"/>
                    <a:lumOff val="40000"/>
                  </a:srgbClr>
                </a:solidFill>
                <a:effectLst/>
                <a:uLnTx/>
                <a:uFillTx/>
                <a:latin typeface="Lato" panose="020F0502020204030203" pitchFamily="34" charset="0"/>
                <a:ea typeface="+mn-ea"/>
                <a:cs typeface="+mn-cs"/>
              </a:rPr>
              <a:t> </a:t>
            </a:r>
            <a:r>
              <a:rPr kumimoji="0" lang="id-ID" sz="1600" b="0" i="0" u="none" strike="noStrike" kern="1200" cap="none" spc="0" normalizeH="0" noProof="0" dirty="0" err="1">
                <a:ln>
                  <a:noFill/>
                </a:ln>
                <a:solidFill>
                  <a:srgbClr val="FFFFFF">
                    <a:lumMod val="60000"/>
                    <a:lumOff val="40000"/>
                  </a:srgbClr>
                </a:solidFill>
                <a:effectLst/>
                <a:uLnTx/>
                <a:uFillTx/>
                <a:latin typeface="Lato" panose="020F0502020204030203" pitchFamily="34" charset="0"/>
                <a:ea typeface="+mn-ea"/>
                <a:cs typeface="+mn-cs"/>
              </a:rPr>
              <a:t>Universidade</a:t>
            </a:r>
            <a:r>
              <a:rPr kumimoji="0" lang="id-ID" sz="1600" b="0" i="0" u="none" strike="noStrike" kern="1200" cap="none" spc="0" normalizeH="0" noProof="0" dirty="0">
                <a:ln>
                  <a:noFill/>
                </a:ln>
                <a:solidFill>
                  <a:srgbClr val="FFFFFF">
                    <a:lumMod val="60000"/>
                    <a:lumOff val="40000"/>
                  </a:srgbClr>
                </a:solidFill>
                <a:effectLst/>
                <a:uLnTx/>
                <a:uFillTx/>
                <a:latin typeface="Lato" panose="020F0502020204030203" pitchFamily="34" charset="0"/>
                <a:ea typeface="+mn-ea"/>
                <a:cs typeface="+mn-cs"/>
              </a:rPr>
              <a:t> Federal </a:t>
            </a:r>
            <a:r>
              <a:rPr kumimoji="0" lang="id-ID" sz="1600" b="0" i="0" u="none" strike="noStrike" kern="1200" cap="none" spc="0" normalizeH="0" noProof="0" dirty="0" err="1">
                <a:ln>
                  <a:noFill/>
                </a:ln>
                <a:solidFill>
                  <a:srgbClr val="FFFFFF">
                    <a:lumMod val="60000"/>
                    <a:lumOff val="40000"/>
                  </a:srgbClr>
                </a:solidFill>
                <a:effectLst/>
                <a:uLnTx/>
                <a:uFillTx/>
                <a:latin typeface="Lato" panose="020F0502020204030203" pitchFamily="34" charset="0"/>
                <a:ea typeface="+mn-ea"/>
                <a:cs typeface="+mn-cs"/>
              </a:rPr>
              <a:t>de</a:t>
            </a:r>
            <a:r>
              <a:rPr kumimoji="0" lang="id-ID" sz="1600" b="0" i="0" u="none" strike="noStrike" kern="1200" cap="none" spc="0" normalizeH="0" noProof="0" dirty="0">
                <a:ln>
                  <a:noFill/>
                </a:ln>
                <a:solidFill>
                  <a:srgbClr val="FFFFFF">
                    <a:lumMod val="60000"/>
                    <a:lumOff val="40000"/>
                  </a:srgbClr>
                </a:solidFill>
                <a:effectLst/>
                <a:uLnTx/>
                <a:uFillTx/>
                <a:latin typeface="Lato" panose="020F0502020204030203" pitchFamily="34" charset="0"/>
                <a:ea typeface="+mn-ea"/>
                <a:cs typeface="+mn-cs"/>
              </a:rPr>
              <a:t> </a:t>
            </a:r>
            <a:r>
              <a:rPr lang="id-ID" sz="1600" dirty="0" err="1">
                <a:solidFill>
                  <a:srgbClr val="FFFFFF">
                    <a:lumMod val="60000"/>
                    <a:lumOff val="40000"/>
                  </a:srgbClr>
                </a:solidFill>
                <a:latin typeface="Lato" panose="020F0502020204030203" pitchFamily="34" charset="0"/>
              </a:rPr>
              <a:t>Uberlândia</a:t>
            </a:r>
            <a:r>
              <a:rPr lang="id-ID" sz="1600" dirty="0">
                <a:solidFill>
                  <a:srgbClr val="FFFFFF">
                    <a:lumMod val="60000"/>
                    <a:lumOff val="40000"/>
                  </a:srgbClr>
                </a:solidFill>
                <a:latin typeface="Lato" panose="020F0502020204030203" pitchFamily="34" charset="0"/>
              </a:rPr>
              <a:t> - </a:t>
            </a:r>
            <a:r>
              <a:rPr kumimoji="0" lang="id-ID" sz="1600" b="0" i="0" u="none" strike="noStrike" kern="1200" cap="none" spc="0" normalizeH="0" baseline="0" noProof="0" dirty="0">
                <a:ln>
                  <a:noFill/>
                </a:ln>
                <a:solidFill>
                  <a:srgbClr val="FFFFFF">
                    <a:lumMod val="60000"/>
                    <a:lumOff val="40000"/>
                  </a:srgbClr>
                </a:solidFill>
                <a:effectLst/>
                <a:uLnTx/>
                <a:uFillTx/>
                <a:latin typeface="Lato" panose="020F0502020204030203" pitchFamily="34" charset="0"/>
                <a:ea typeface="+mn-ea"/>
                <a:cs typeface="+mn-cs"/>
              </a:rPr>
              <a:t>Brasil</a:t>
            </a:r>
            <a:endParaRPr kumimoji="0" lang="en-US" sz="1600" b="1" i="0" u="none" strike="noStrike" kern="1200" cap="none" spc="0" normalizeH="0" baseline="0" noProof="0" dirty="0">
              <a:ln>
                <a:noFill/>
              </a:ln>
              <a:solidFill>
                <a:srgbClr val="FFFFFF">
                  <a:lumMod val="60000"/>
                  <a:lumOff val="40000"/>
                </a:srgbClr>
              </a:solidFill>
              <a:effectLst/>
              <a:uLnTx/>
              <a:uFillTx/>
              <a:latin typeface="Lato" panose="020F0502020204030203" pitchFamily="34" charset="0"/>
              <a:ea typeface="+mn-ea"/>
              <a:cs typeface="+mn-cs"/>
            </a:endParaRPr>
          </a:p>
        </p:txBody>
      </p:sp>
      <p:sp>
        <p:nvSpPr>
          <p:cNvPr id="29" name="TextBox 28"/>
          <p:cNvSpPr txBox="1"/>
          <p:nvPr/>
        </p:nvSpPr>
        <p:spPr>
          <a:xfrm>
            <a:off x="6306110" y="4824931"/>
            <a:ext cx="4157402" cy="419346"/>
          </a:xfrm>
          <a:prstGeom prst="rect">
            <a:avLst/>
          </a:prstGeom>
          <a:noFill/>
          <a:ln>
            <a:noFill/>
          </a:ln>
        </p:spPr>
        <p:txBody>
          <a:bodyPr wrap="square" rtlCol="0">
            <a:spAutoFit/>
          </a:bodyPr>
          <a:lstStyle/>
          <a:p>
            <a:pPr marL="0" marR="0" lvl="0" indent="0" algn="l" defTabSz="914400" rtl="0" eaLnBrk="1" fontAlgn="auto" latinLnBrk="0" hangingPunct="1">
              <a:lnSpc>
                <a:spcPct val="85000"/>
              </a:lnSpc>
              <a:spcBef>
                <a:spcPts val="0"/>
              </a:spcBef>
              <a:spcAft>
                <a:spcPts val="0"/>
              </a:spcAft>
              <a:buClrTx/>
              <a:buSzTx/>
              <a:buFontTx/>
              <a:buNone/>
              <a:tabLst/>
              <a:defRPr/>
            </a:pPr>
            <a:r>
              <a:rPr kumimoji="0" lang="en-US" sz="2500" b="0" i="0" u="none" strike="noStrike" kern="1200" cap="none" spc="0" normalizeH="0" baseline="0" noProof="0" dirty="0" err="1">
                <a:ln>
                  <a:noFill/>
                </a:ln>
                <a:solidFill>
                  <a:srgbClr val="FFFFFF"/>
                </a:solidFill>
                <a:effectLst/>
                <a:uLnTx/>
                <a:uFillTx/>
                <a:latin typeface="Lato Black" panose="020F0A02020204030203" pitchFamily="34" charset="0"/>
                <a:ea typeface="+mn-ea"/>
                <a:cs typeface="+mn-cs"/>
              </a:rPr>
              <a:t>Graduado</a:t>
            </a:r>
            <a:r>
              <a:rPr kumimoji="0" lang="en-US" sz="2500" b="0" i="0" u="none" strike="noStrike" kern="1200" cap="none" spc="0" normalizeH="0" noProof="0" dirty="0">
                <a:ln>
                  <a:noFill/>
                </a:ln>
                <a:solidFill>
                  <a:srgbClr val="FFFFFF"/>
                </a:solidFill>
                <a:effectLst/>
                <a:uLnTx/>
                <a:uFillTx/>
                <a:latin typeface="Lato Black" panose="020F0A02020204030203" pitchFamily="34" charset="0"/>
                <a:ea typeface="+mn-ea"/>
                <a:cs typeface="+mn-cs"/>
              </a:rPr>
              <a:t> </a:t>
            </a:r>
            <a:r>
              <a:rPr kumimoji="0" lang="en-US" sz="2500" b="0" i="0" u="none" strike="noStrike" kern="1200" cap="none" spc="0" normalizeH="0" noProof="0" dirty="0" err="1">
                <a:ln>
                  <a:noFill/>
                </a:ln>
                <a:solidFill>
                  <a:srgbClr val="FFFFFF"/>
                </a:solidFill>
                <a:effectLst/>
                <a:uLnTx/>
                <a:uFillTx/>
                <a:latin typeface="Lato Black" panose="020F0A02020204030203" pitchFamily="34" charset="0"/>
                <a:ea typeface="+mn-ea"/>
                <a:cs typeface="+mn-cs"/>
              </a:rPr>
              <a:t>em</a:t>
            </a:r>
            <a:r>
              <a:rPr kumimoji="0" lang="en-US" sz="2500" b="0" i="0" u="none" strike="noStrike" kern="1200" cap="none" spc="0" normalizeH="0" noProof="0" dirty="0">
                <a:ln>
                  <a:noFill/>
                </a:ln>
                <a:solidFill>
                  <a:srgbClr val="FFFFFF"/>
                </a:solidFill>
                <a:effectLst/>
                <a:uLnTx/>
                <a:uFillTx/>
                <a:latin typeface="Lato Black" panose="020F0A02020204030203" pitchFamily="34" charset="0"/>
                <a:ea typeface="+mn-ea"/>
                <a:cs typeface="+mn-cs"/>
              </a:rPr>
              <a:t> Artes </a:t>
            </a:r>
            <a:r>
              <a:rPr kumimoji="0" lang="en-US" sz="2500" b="0" i="0" u="none" strike="noStrike" kern="1200" cap="none" spc="0" normalizeH="0" noProof="0" dirty="0" err="1">
                <a:ln>
                  <a:noFill/>
                </a:ln>
                <a:solidFill>
                  <a:srgbClr val="FFFFFF"/>
                </a:solidFill>
                <a:effectLst/>
                <a:uLnTx/>
                <a:uFillTx/>
                <a:latin typeface="Lato Black" panose="020F0A02020204030203" pitchFamily="34" charset="0"/>
                <a:ea typeface="+mn-ea"/>
                <a:cs typeface="+mn-cs"/>
              </a:rPr>
              <a:t>Visuais</a:t>
            </a:r>
            <a:endParaRPr kumimoji="0" lang="id-ID" sz="2500" b="0" i="0" u="none" strike="noStrike" kern="1200" cap="none" spc="0" normalizeH="0" baseline="0" noProof="0" dirty="0">
              <a:ln>
                <a:noFill/>
              </a:ln>
              <a:solidFill>
                <a:srgbClr val="FFFFFF"/>
              </a:solidFill>
              <a:effectLst/>
              <a:uLnTx/>
              <a:uFillTx/>
              <a:latin typeface="Lato Black" panose="020F0A02020204030203" pitchFamily="34" charset="0"/>
              <a:ea typeface="+mn-ea"/>
              <a:cs typeface="+mn-cs"/>
            </a:endParaRPr>
          </a:p>
        </p:txBody>
      </p:sp>
      <p:cxnSp>
        <p:nvCxnSpPr>
          <p:cNvPr id="18" name="Straight Connector 17"/>
          <p:cNvCxnSpPr/>
          <p:nvPr/>
        </p:nvCxnSpPr>
        <p:spPr>
          <a:xfrm>
            <a:off x="6096000" y="5119570"/>
            <a:ext cx="0" cy="1738430"/>
          </a:xfrm>
          <a:prstGeom prst="line">
            <a:avLst/>
          </a:prstGeom>
          <a:ln w="38100">
            <a:solidFill>
              <a:schemeClr val="tx1">
                <a:lumMod val="40000"/>
                <a:lumOff val="60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23" name="Oval 22"/>
          <p:cNvSpPr/>
          <p:nvPr/>
        </p:nvSpPr>
        <p:spPr>
          <a:xfrm>
            <a:off x="5986462" y="4900494"/>
            <a:ext cx="219076" cy="219076"/>
          </a:xfrm>
          <a:prstGeom prst="ellipse">
            <a:avLst/>
          </a:prstGeom>
          <a:solidFill>
            <a:schemeClr val="bg1"/>
          </a:solid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E625E3AD-B280-7D4A-8D5A-C1BC8F6F43EB}"/>
              </a:ext>
            </a:extLst>
          </p:cNvPr>
          <p:cNvSpPr/>
          <p:nvPr/>
        </p:nvSpPr>
        <p:spPr>
          <a:xfrm>
            <a:off x="0" y="-1"/>
            <a:ext cx="12192000" cy="2824689"/>
          </a:xfrm>
          <a:prstGeom prst="rect">
            <a:avLst/>
          </a:prstGeom>
          <a:solidFill>
            <a:srgbClr val="363D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Placeholder 15">
            <a:extLst>
              <a:ext uri="{FF2B5EF4-FFF2-40B4-BE49-F238E27FC236}">
                <a16:creationId xmlns:a16="http://schemas.microsoft.com/office/drawing/2014/main" id="{21776E4E-7009-CF4A-A770-46D0FBD00B33}"/>
              </a:ext>
            </a:extLst>
          </p:cNvPr>
          <p:cNvPicPr>
            <a:picLocks noGrp="1" noChangeAspect="1"/>
          </p:cNvPicPr>
          <p:nvPr>
            <p:ph type="pic" sz="quarter" idx="10"/>
          </p:nvPr>
        </p:nvPicPr>
        <p:blipFill>
          <a:blip r:embed="rId2"/>
          <a:srcRect t="1570" b="1570"/>
          <a:stretch>
            <a:fillRect/>
          </a:stretch>
        </p:blipFill>
        <p:spPr>
          <a:xfrm>
            <a:off x="0" y="0"/>
            <a:ext cx="5310188" cy="6858000"/>
          </a:xfrm>
        </p:spPr>
      </p:pic>
    </p:spTree>
    <p:extLst>
      <p:ext uri="{BB962C8B-B14F-4D97-AF65-F5344CB8AC3E}">
        <p14:creationId xmlns:p14="http://schemas.microsoft.com/office/powerpoint/2010/main" val="54018162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3"/>
                                        </p:tgtEl>
                                        <p:attrNameLst>
                                          <p:attrName>style.visibility</p:attrName>
                                        </p:attrNameLst>
                                      </p:cBhvr>
                                      <p:to>
                                        <p:strVal val="visible"/>
                                      </p:to>
                                    </p:set>
                                    <p:animEffect transition="in" filter="fade">
                                      <p:cBhvr>
                                        <p:cTn id="11" dur="500"/>
                                        <p:tgtEl>
                                          <p:spTgt spid="23"/>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29"/>
                                        </p:tgtEl>
                                        <p:attrNameLst>
                                          <p:attrName>style.visibility</p:attrName>
                                        </p:attrNameLst>
                                      </p:cBhvr>
                                      <p:to>
                                        <p:strVal val="visible"/>
                                      </p:to>
                                    </p:set>
                                    <p:animEffect transition="in" filter="fade">
                                      <p:cBhvr>
                                        <p:cTn id="15" dur="500"/>
                                        <p:tgtEl>
                                          <p:spTgt spid="29"/>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28"/>
                                        </p:tgtEl>
                                        <p:attrNameLst>
                                          <p:attrName>style.visibility</p:attrName>
                                        </p:attrNameLst>
                                      </p:cBhvr>
                                      <p:to>
                                        <p:strVal val="visible"/>
                                      </p:to>
                                    </p:set>
                                    <p:animEffect transition="in" filter="fade">
                                      <p:cBhvr>
                                        <p:cTn id="19" dur="500"/>
                                        <p:tgtEl>
                                          <p:spTgt spid="28"/>
                                        </p:tgtEl>
                                      </p:cBhvr>
                                    </p:animEffect>
                                  </p:childTnLst>
                                </p:cTn>
                              </p:par>
                            </p:childTnLst>
                          </p:cTn>
                        </p:par>
                        <p:par>
                          <p:cTn id="20" fill="hold">
                            <p:stCondLst>
                              <p:cond delay="2000"/>
                            </p:stCondLst>
                            <p:childTnLst>
                              <p:par>
                                <p:cTn id="21" presetID="22" presetClass="entr" presetSubtype="1" fill="hold" nodeType="afterEffect">
                                  <p:stCondLst>
                                    <p:cond delay="0"/>
                                  </p:stCondLst>
                                  <p:childTnLst>
                                    <p:set>
                                      <p:cBhvr>
                                        <p:cTn id="22" dur="1" fill="hold">
                                          <p:stCondLst>
                                            <p:cond delay="0"/>
                                          </p:stCondLst>
                                        </p:cTn>
                                        <p:tgtEl>
                                          <p:spTgt spid="18"/>
                                        </p:tgtEl>
                                        <p:attrNameLst>
                                          <p:attrName>style.visibility</p:attrName>
                                        </p:attrNameLst>
                                      </p:cBhvr>
                                      <p:to>
                                        <p:strVal val="visible"/>
                                      </p:to>
                                    </p:set>
                                    <p:animEffect transition="in" filter="wipe(up)">
                                      <p:cBhvr>
                                        <p:cTn id="23"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28" grpId="0"/>
      <p:bldP spid="29" grpId="0"/>
      <p:bldP spid="23"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363D45"/>
        </a:solidFill>
        <a:effectLst/>
      </p:bgPr>
    </p:bg>
    <p:spTree>
      <p:nvGrpSpPr>
        <p:cNvPr id="1" name=""/>
        <p:cNvGrpSpPr/>
        <p:nvPr/>
      </p:nvGrpSpPr>
      <p:grpSpPr>
        <a:xfrm>
          <a:off x="0" y="0"/>
          <a:ext cx="0" cy="0"/>
          <a:chOff x="0" y="0"/>
          <a:chExt cx="0" cy="0"/>
        </a:xfrm>
      </p:grpSpPr>
      <p:cxnSp>
        <p:nvCxnSpPr>
          <p:cNvPr id="17" name="Straight Connector 16"/>
          <p:cNvCxnSpPr>
            <a:cxnSpLocks/>
            <a:endCxn id="21" idx="0"/>
          </p:cNvCxnSpPr>
          <p:nvPr/>
        </p:nvCxnSpPr>
        <p:spPr>
          <a:xfrm>
            <a:off x="6096000" y="0"/>
            <a:ext cx="0" cy="1626838"/>
          </a:xfrm>
          <a:prstGeom prst="line">
            <a:avLst/>
          </a:prstGeom>
          <a:ln w="38100">
            <a:solidFill>
              <a:schemeClr val="tx1">
                <a:lumMod val="40000"/>
                <a:lumOff val="60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20" name="TextBox 19"/>
          <p:cNvSpPr txBox="1"/>
          <p:nvPr/>
        </p:nvSpPr>
        <p:spPr>
          <a:xfrm flipH="1">
            <a:off x="3079664" y="1179792"/>
            <a:ext cx="2796841" cy="894091"/>
          </a:xfrm>
          <a:prstGeom prst="rect">
            <a:avLst/>
          </a:prstGeom>
          <a:noFill/>
          <a:ln w="3175">
            <a:noFill/>
          </a:ln>
        </p:spPr>
        <p:txBody>
          <a:bodyPr wrap="square" rtlCol="0">
            <a:spAutoFit/>
          </a:bodyPr>
          <a:lstStyle/>
          <a:p>
            <a:pPr marL="0" marR="0" lvl="0" indent="0" algn="r" defTabSz="914400" rtl="0" eaLnBrk="1" fontAlgn="auto" latinLnBrk="0" hangingPunct="1">
              <a:lnSpc>
                <a:spcPct val="150000"/>
              </a:lnSpc>
              <a:spcBef>
                <a:spcPts val="0"/>
              </a:spcBef>
              <a:spcAft>
                <a:spcPts val="0"/>
              </a:spcAft>
              <a:buClr>
                <a:srgbClr val="7154F9"/>
              </a:buClr>
              <a:buSzTx/>
              <a:buFontTx/>
              <a:buNone/>
              <a:tabLst/>
              <a:defRPr/>
            </a:pPr>
            <a:r>
              <a:rPr kumimoji="0" lang="da-DK" sz="4000" b="0" i="0" u="none" strike="noStrike" kern="1200" cap="none" spc="0" normalizeH="0" baseline="0" noProof="0" dirty="0">
                <a:ln>
                  <a:noFill/>
                </a:ln>
                <a:solidFill>
                  <a:srgbClr val="FFFFFF"/>
                </a:solidFill>
                <a:effectLst/>
                <a:uLnTx/>
                <a:uFillTx/>
                <a:latin typeface="Lato Black" panose="020F0A02020204030203" pitchFamily="34" charset="0"/>
                <a:ea typeface="+mn-ea"/>
                <a:cs typeface="+mn-cs"/>
              </a:rPr>
              <a:t>Arte</a:t>
            </a:r>
            <a:endParaRPr kumimoji="0" lang="en-US" sz="4000" b="0" i="0" u="none" strike="noStrike" kern="1200" cap="none" spc="0" normalizeH="0" baseline="0" noProof="0" dirty="0">
              <a:ln>
                <a:noFill/>
              </a:ln>
              <a:solidFill>
                <a:srgbClr val="FFFFFF"/>
              </a:solidFill>
              <a:effectLst/>
              <a:uLnTx/>
              <a:uFillTx/>
              <a:latin typeface="Lato Black" panose="020F0A02020204030203" pitchFamily="34" charset="0"/>
              <a:ea typeface="+mn-ea"/>
              <a:cs typeface="+mn-cs"/>
            </a:endParaRPr>
          </a:p>
        </p:txBody>
      </p:sp>
      <p:sp>
        <p:nvSpPr>
          <p:cNvPr id="65" name="TextBox 64"/>
          <p:cNvSpPr txBox="1"/>
          <p:nvPr/>
        </p:nvSpPr>
        <p:spPr>
          <a:xfrm flipH="1">
            <a:off x="6315076" y="4511270"/>
            <a:ext cx="5395625"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err="1">
                <a:ln>
                  <a:noFill/>
                </a:ln>
                <a:solidFill>
                  <a:srgbClr val="FFFFFF"/>
                </a:solidFill>
                <a:effectLst/>
                <a:uLnTx/>
                <a:uFillTx/>
                <a:latin typeface="Lato Black" panose="020F0A02020204030203" pitchFamily="34" charset="0"/>
                <a:ea typeface="+mn-ea"/>
                <a:cs typeface="+mn-cs"/>
              </a:rPr>
              <a:t>Tecnologia</a:t>
            </a:r>
            <a:endParaRPr kumimoji="0" lang="en-US" sz="4000" b="0" i="0" u="none" strike="noStrike" kern="1200" cap="none" spc="0" normalizeH="0" baseline="0" noProof="0" dirty="0">
              <a:ln>
                <a:noFill/>
              </a:ln>
              <a:solidFill>
                <a:srgbClr val="FFFFFF"/>
              </a:solidFill>
              <a:effectLst/>
              <a:uLnTx/>
              <a:uFillTx/>
              <a:latin typeface="Lato Black" panose="020F0A02020204030203" pitchFamily="34" charset="0"/>
              <a:ea typeface="+mn-ea"/>
              <a:cs typeface="+mn-cs"/>
            </a:endParaRPr>
          </a:p>
        </p:txBody>
      </p:sp>
      <p:pic>
        <p:nvPicPr>
          <p:cNvPr id="2" name="Picture 1"/>
          <p:cNvPicPr>
            <a:picLocks noChangeAspect="1"/>
          </p:cNvPicPr>
          <p:nvPr/>
        </p:nvPicPr>
        <p:blipFill rotWithShape="1">
          <a:blip r:embed="rId2"/>
          <a:srcRect t="5018" r="7215" b="54061"/>
          <a:stretch/>
        </p:blipFill>
        <p:spPr>
          <a:xfrm>
            <a:off x="6315076" y="198325"/>
            <a:ext cx="5603655" cy="3295177"/>
          </a:xfrm>
          <a:prstGeom prst="rect">
            <a:avLst/>
          </a:prstGeom>
        </p:spPr>
      </p:pic>
      <p:cxnSp>
        <p:nvCxnSpPr>
          <p:cNvPr id="66" name="Straight Connector 65"/>
          <p:cNvCxnSpPr>
            <a:cxnSpLocks/>
            <a:stCxn id="21" idx="4"/>
            <a:endCxn id="63" idx="0"/>
          </p:cNvCxnSpPr>
          <p:nvPr/>
        </p:nvCxnSpPr>
        <p:spPr>
          <a:xfrm>
            <a:off x="6096000" y="1845914"/>
            <a:ext cx="0" cy="2909761"/>
          </a:xfrm>
          <a:prstGeom prst="line">
            <a:avLst/>
          </a:prstGeom>
          <a:ln w="38100">
            <a:solidFill>
              <a:schemeClr val="tx1">
                <a:lumMod val="40000"/>
                <a:lumOff val="60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8" name="Straight Connector 67"/>
          <p:cNvCxnSpPr>
            <a:endCxn id="63" idx="0"/>
          </p:cNvCxnSpPr>
          <p:nvPr/>
        </p:nvCxnSpPr>
        <p:spPr>
          <a:xfrm>
            <a:off x="6096000" y="3953013"/>
            <a:ext cx="0" cy="802662"/>
          </a:xfrm>
          <a:prstGeom prst="line">
            <a:avLst/>
          </a:prstGeom>
          <a:ln w="38100">
            <a:solidFill>
              <a:schemeClr val="tx1">
                <a:lumMod val="40000"/>
                <a:lumOff val="60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p:nvCxnSpPr>
        <p:spPr>
          <a:xfrm>
            <a:off x="6096000" y="4974751"/>
            <a:ext cx="0" cy="1883249"/>
          </a:xfrm>
          <a:prstGeom prst="line">
            <a:avLst/>
          </a:prstGeom>
          <a:ln w="38100">
            <a:solidFill>
              <a:schemeClr val="tx1">
                <a:lumMod val="40000"/>
                <a:lumOff val="60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21" name="Oval 20"/>
          <p:cNvSpPr/>
          <p:nvPr/>
        </p:nvSpPr>
        <p:spPr>
          <a:xfrm>
            <a:off x="5986462" y="1626838"/>
            <a:ext cx="219076" cy="219076"/>
          </a:xfrm>
          <a:prstGeom prst="ellipse">
            <a:avLst/>
          </a:prstGeom>
          <a:solidFill>
            <a:schemeClr val="bg1"/>
          </a:solid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63" name="Oval 62"/>
          <p:cNvSpPr/>
          <p:nvPr/>
        </p:nvSpPr>
        <p:spPr>
          <a:xfrm>
            <a:off x="5986462" y="4755675"/>
            <a:ext cx="219076" cy="219076"/>
          </a:xfrm>
          <a:prstGeom prst="ellipse">
            <a:avLst/>
          </a:prstGeom>
          <a:solidFill>
            <a:schemeClr val="bg1"/>
          </a:solid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pic>
        <p:nvPicPr>
          <p:cNvPr id="71" name="Picture 70">
            <a:extLst>
              <a:ext uri="{FF2B5EF4-FFF2-40B4-BE49-F238E27FC236}">
                <a16:creationId xmlns:a16="http://schemas.microsoft.com/office/drawing/2014/main" id="{CE870BA4-2D33-0240-894A-D557824C4336}"/>
              </a:ext>
            </a:extLst>
          </p:cNvPr>
          <p:cNvPicPr>
            <a:picLocks noChangeAspect="1"/>
          </p:cNvPicPr>
          <p:nvPr/>
        </p:nvPicPr>
        <p:blipFill rotWithShape="1">
          <a:blip r:embed="rId3"/>
          <a:srcRect b="13054"/>
          <a:stretch/>
        </p:blipFill>
        <p:spPr>
          <a:xfrm>
            <a:off x="204952" y="2813241"/>
            <a:ext cx="5671135" cy="3808276"/>
          </a:xfrm>
          <a:prstGeom prst="rect">
            <a:avLst/>
          </a:prstGeom>
        </p:spPr>
      </p:pic>
    </p:spTree>
    <p:extLst>
      <p:ext uri="{BB962C8B-B14F-4D97-AF65-F5344CB8AC3E}">
        <p14:creationId xmlns:p14="http://schemas.microsoft.com/office/powerpoint/2010/main" val="96471608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up)">
                                      <p:cBhvr>
                                        <p:cTn id="7" dur="500"/>
                                        <p:tgtEl>
                                          <p:spTgt spid="17"/>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1"/>
                                        </p:tgtEl>
                                        <p:attrNameLst>
                                          <p:attrName>style.visibility</p:attrName>
                                        </p:attrNameLst>
                                      </p:cBhvr>
                                      <p:to>
                                        <p:strVal val="visible"/>
                                      </p:to>
                                    </p:set>
                                    <p:animEffect transition="in" filter="fade">
                                      <p:cBhvr>
                                        <p:cTn id="11" dur="500"/>
                                        <p:tgtEl>
                                          <p:spTgt spid="21"/>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500"/>
                                        <p:tgtEl>
                                          <p:spTgt spid="2"/>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20"/>
                                        </p:tgtEl>
                                        <p:attrNameLst>
                                          <p:attrName>style.visibility</p:attrName>
                                        </p:attrNameLst>
                                      </p:cBhvr>
                                      <p:to>
                                        <p:strVal val="visible"/>
                                      </p:to>
                                    </p:set>
                                    <p:animEffect transition="in" filter="fade">
                                      <p:cBhvr>
                                        <p:cTn id="19" dur="500"/>
                                        <p:tgtEl>
                                          <p:spTgt spid="20"/>
                                        </p:tgtEl>
                                      </p:cBhvr>
                                    </p:animEffect>
                                  </p:childTnLst>
                                </p:cTn>
                              </p:par>
                            </p:childTnLst>
                          </p:cTn>
                        </p:par>
                        <p:par>
                          <p:cTn id="20" fill="hold">
                            <p:stCondLst>
                              <p:cond delay="2000"/>
                            </p:stCondLst>
                            <p:childTnLst>
                              <p:par>
                                <p:cTn id="21" presetID="22" presetClass="entr" presetSubtype="1" fill="hold" nodeType="afterEffect">
                                  <p:stCondLst>
                                    <p:cond delay="0"/>
                                  </p:stCondLst>
                                  <p:childTnLst>
                                    <p:set>
                                      <p:cBhvr>
                                        <p:cTn id="22" dur="1" fill="hold">
                                          <p:stCondLst>
                                            <p:cond delay="0"/>
                                          </p:stCondLst>
                                        </p:cTn>
                                        <p:tgtEl>
                                          <p:spTgt spid="66"/>
                                        </p:tgtEl>
                                        <p:attrNameLst>
                                          <p:attrName>style.visibility</p:attrName>
                                        </p:attrNameLst>
                                      </p:cBhvr>
                                      <p:to>
                                        <p:strVal val="visible"/>
                                      </p:to>
                                    </p:set>
                                    <p:animEffect transition="in" filter="wipe(up)">
                                      <p:cBhvr>
                                        <p:cTn id="23" dur="500"/>
                                        <p:tgtEl>
                                          <p:spTgt spid="66"/>
                                        </p:tgtEl>
                                      </p:cBhvr>
                                    </p:animEffect>
                                  </p:childTnLst>
                                </p:cTn>
                              </p:par>
                            </p:childTnLst>
                          </p:cTn>
                        </p:par>
                        <p:par>
                          <p:cTn id="24" fill="hold">
                            <p:stCondLst>
                              <p:cond delay="2500"/>
                            </p:stCondLst>
                            <p:childTnLst>
                              <p:par>
                                <p:cTn id="25" presetID="22" presetClass="entr" presetSubtype="1" fill="hold" nodeType="afterEffect">
                                  <p:stCondLst>
                                    <p:cond delay="0"/>
                                  </p:stCondLst>
                                  <p:childTnLst>
                                    <p:set>
                                      <p:cBhvr>
                                        <p:cTn id="26" dur="1" fill="hold">
                                          <p:stCondLst>
                                            <p:cond delay="0"/>
                                          </p:stCondLst>
                                        </p:cTn>
                                        <p:tgtEl>
                                          <p:spTgt spid="68"/>
                                        </p:tgtEl>
                                        <p:attrNameLst>
                                          <p:attrName>style.visibility</p:attrName>
                                        </p:attrNameLst>
                                      </p:cBhvr>
                                      <p:to>
                                        <p:strVal val="visible"/>
                                      </p:to>
                                    </p:set>
                                    <p:animEffect transition="in" filter="wipe(up)">
                                      <p:cBhvr>
                                        <p:cTn id="27" dur="500"/>
                                        <p:tgtEl>
                                          <p:spTgt spid="68"/>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63"/>
                                        </p:tgtEl>
                                        <p:attrNameLst>
                                          <p:attrName>style.visibility</p:attrName>
                                        </p:attrNameLst>
                                      </p:cBhvr>
                                      <p:to>
                                        <p:strVal val="visible"/>
                                      </p:to>
                                    </p:set>
                                    <p:animEffect transition="in" filter="fade">
                                      <p:cBhvr>
                                        <p:cTn id="31" dur="500"/>
                                        <p:tgtEl>
                                          <p:spTgt spid="63"/>
                                        </p:tgtEl>
                                      </p:cBhvr>
                                    </p:animEffect>
                                  </p:childTnLst>
                                </p:cTn>
                              </p:par>
                            </p:childTnLst>
                          </p:cTn>
                        </p:par>
                        <p:par>
                          <p:cTn id="32" fill="hold">
                            <p:stCondLst>
                              <p:cond delay="3500"/>
                            </p:stCondLst>
                            <p:childTnLst>
                              <p:par>
                                <p:cTn id="33" presetID="10" presetClass="entr" presetSubtype="0" fill="hold" nodeType="afterEffect">
                                  <p:stCondLst>
                                    <p:cond delay="0"/>
                                  </p:stCondLst>
                                  <p:childTnLst>
                                    <p:set>
                                      <p:cBhvr>
                                        <p:cTn id="34" dur="1" fill="hold">
                                          <p:stCondLst>
                                            <p:cond delay="0"/>
                                          </p:stCondLst>
                                        </p:cTn>
                                        <p:tgtEl>
                                          <p:spTgt spid="71"/>
                                        </p:tgtEl>
                                        <p:attrNameLst>
                                          <p:attrName>style.visibility</p:attrName>
                                        </p:attrNameLst>
                                      </p:cBhvr>
                                      <p:to>
                                        <p:strVal val="visible"/>
                                      </p:to>
                                    </p:set>
                                    <p:animEffect transition="in" filter="fade">
                                      <p:cBhvr>
                                        <p:cTn id="35" dur="500"/>
                                        <p:tgtEl>
                                          <p:spTgt spid="71"/>
                                        </p:tgtEl>
                                      </p:cBhvr>
                                    </p:animEffect>
                                  </p:childTnLst>
                                </p:cTn>
                              </p:par>
                            </p:childTnLst>
                          </p:cTn>
                        </p:par>
                        <p:par>
                          <p:cTn id="36" fill="hold">
                            <p:stCondLst>
                              <p:cond delay="4000"/>
                            </p:stCondLst>
                            <p:childTnLst>
                              <p:par>
                                <p:cTn id="37" presetID="10" presetClass="entr" presetSubtype="0" fill="hold" grpId="0" nodeType="afterEffect">
                                  <p:stCondLst>
                                    <p:cond delay="0"/>
                                  </p:stCondLst>
                                  <p:childTnLst>
                                    <p:set>
                                      <p:cBhvr>
                                        <p:cTn id="38" dur="1" fill="hold">
                                          <p:stCondLst>
                                            <p:cond delay="0"/>
                                          </p:stCondLst>
                                        </p:cTn>
                                        <p:tgtEl>
                                          <p:spTgt spid="65"/>
                                        </p:tgtEl>
                                        <p:attrNameLst>
                                          <p:attrName>style.visibility</p:attrName>
                                        </p:attrNameLst>
                                      </p:cBhvr>
                                      <p:to>
                                        <p:strVal val="visible"/>
                                      </p:to>
                                    </p:set>
                                    <p:animEffect transition="in" filter="fade">
                                      <p:cBhvr>
                                        <p:cTn id="39" dur="500"/>
                                        <p:tgtEl>
                                          <p:spTgt spid="65"/>
                                        </p:tgtEl>
                                      </p:cBhvr>
                                    </p:animEffect>
                                  </p:childTnLst>
                                </p:cTn>
                              </p:par>
                            </p:childTnLst>
                          </p:cTn>
                        </p:par>
                        <p:par>
                          <p:cTn id="40" fill="hold">
                            <p:stCondLst>
                              <p:cond delay="4500"/>
                            </p:stCondLst>
                            <p:childTnLst>
                              <p:par>
                                <p:cTn id="41" presetID="22" presetClass="entr" presetSubtype="1" fill="hold" nodeType="afterEffect">
                                  <p:stCondLst>
                                    <p:cond delay="0"/>
                                  </p:stCondLst>
                                  <p:childTnLst>
                                    <p:set>
                                      <p:cBhvr>
                                        <p:cTn id="42" dur="1" fill="hold">
                                          <p:stCondLst>
                                            <p:cond delay="0"/>
                                          </p:stCondLst>
                                        </p:cTn>
                                        <p:tgtEl>
                                          <p:spTgt spid="69"/>
                                        </p:tgtEl>
                                        <p:attrNameLst>
                                          <p:attrName>style.visibility</p:attrName>
                                        </p:attrNameLst>
                                      </p:cBhvr>
                                      <p:to>
                                        <p:strVal val="visible"/>
                                      </p:to>
                                    </p:set>
                                    <p:animEffect transition="in" filter="wipe(up)">
                                      <p:cBhvr>
                                        <p:cTn id="43" dur="500"/>
                                        <p:tgtEl>
                                          <p:spTgt spid="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65" grpId="0"/>
      <p:bldP spid="21" grpId="0" animBg="1"/>
      <p:bldP spid="63"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363D45"/>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243028" y="782010"/>
            <a:ext cx="5579128" cy="2896853"/>
          </a:xfrm>
          <a:prstGeom prst="rect">
            <a:avLst/>
          </a:prstGeom>
        </p:spPr>
      </p:pic>
      <p:cxnSp>
        <p:nvCxnSpPr>
          <p:cNvPr id="3" name="Straight Connector 2"/>
          <p:cNvCxnSpPr>
            <a:cxnSpLocks/>
          </p:cNvCxnSpPr>
          <p:nvPr/>
        </p:nvCxnSpPr>
        <p:spPr>
          <a:xfrm>
            <a:off x="6096000" y="0"/>
            <a:ext cx="0" cy="2230437"/>
          </a:xfrm>
          <a:prstGeom prst="line">
            <a:avLst/>
          </a:prstGeom>
          <a:ln w="38100">
            <a:solidFill>
              <a:schemeClr val="tx1">
                <a:lumMod val="40000"/>
                <a:lumOff val="60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63" name="TextBox 62"/>
          <p:cNvSpPr txBox="1"/>
          <p:nvPr/>
        </p:nvSpPr>
        <p:spPr>
          <a:xfrm flipH="1">
            <a:off x="6315076" y="5137004"/>
            <a:ext cx="4100998"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solidFill>
                  <a:srgbClr val="FFFFFF"/>
                </a:solidFill>
                <a:latin typeface="Lato Black" panose="020F0A02020204030203" pitchFamily="34" charset="0"/>
              </a:rPr>
              <a:t>Trabalho</a:t>
            </a:r>
            <a:r>
              <a:rPr lang="en-US" dirty="0">
                <a:solidFill>
                  <a:srgbClr val="FFFFFF"/>
                </a:solidFill>
                <a:latin typeface="Lato Black" panose="020F0A02020204030203" pitchFamily="34" charset="0"/>
              </a:rPr>
              <a:t> no Instituto Eldorado</a:t>
            </a:r>
            <a:endParaRPr kumimoji="0" lang="en-US" sz="1800" i="0" u="none" strike="noStrike" kern="1200" cap="none" spc="0" normalizeH="0" baseline="0" noProof="0" dirty="0">
              <a:ln>
                <a:noFill/>
              </a:ln>
              <a:solidFill>
                <a:srgbClr val="FFFFFF"/>
              </a:solidFill>
              <a:effectLst/>
              <a:uLnTx/>
              <a:uFillTx/>
              <a:latin typeface="Lato Black" panose="020F0A02020204030203" pitchFamily="34" charset="0"/>
            </a:endParaRPr>
          </a:p>
        </p:txBody>
      </p:sp>
      <p:sp>
        <p:nvSpPr>
          <p:cNvPr id="64" name="TextBox 34"/>
          <p:cNvSpPr txBox="1"/>
          <p:nvPr/>
        </p:nvSpPr>
        <p:spPr>
          <a:xfrm flipH="1">
            <a:off x="6315076" y="5447942"/>
            <a:ext cx="4100999" cy="305148"/>
          </a:xfrm>
          <a:prstGeom prst="rect">
            <a:avLst/>
          </a:prstGeom>
          <a:noFill/>
          <a:ln>
            <a:noFill/>
          </a:ln>
        </p:spPr>
        <p:txBody>
          <a:bodyPr wrap="square" rtlCol="0">
            <a:spAutoFit/>
          </a:bodyPr>
          <a:lstStyle>
            <a:defPPr>
              <a:defRPr lang="id-ID"/>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a:lstStyle>
          <a:p>
            <a:pPr marL="0" marR="0" lvl="0" indent="0" algn="l" defTabSz="914332" rtl="0" eaLnBrk="1" fontAlgn="auto" latinLnBrk="0" hangingPunct="1">
              <a:lnSpc>
                <a:spcPct val="130000"/>
              </a:lnSpc>
              <a:spcBef>
                <a:spcPts val="0"/>
              </a:spcBef>
              <a:spcAft>
                <a:spcPts val="0"/>
              </a:spcAft>
              <a:buClrTx/>
              <a:buSzTx/>
              <a:buFontTx/>
              <a:buNone/>
              <a:tabLst/>
              <a:defRPr/>
            </a:pPr>
            <a:r>
              <a:rPr kumimoji="0" lang="en-US" sz="1200" b="1" i="0" u="none" strike="noStrike" kern="1200" cap="none" spc="0" normalizeH="0" baseline="0" noProof="0" dirty="0" err="1">
                <a:ln>
                  <a:noFill/>
                </a:ln>
                <a:solidFill>
                  <a:srgbClr val="FFFFFF">
                    <a:lumMod val="60000"/>
                    <a:lumOff val="40000"/>
                  </a:srgbClr>
                </a:solidFill>
                <a:effectLst/>
                <a:uLnTx/>
                <a:uFillTx/>
                <a:latin typeface="Lato" panose="020F0502020204030203" pitchFamily="34" charset="0"/>
                <a:ea typeface="+mn-ea"/>
                <a:cs typeface="+mn-cs"/>
              </a:rPr>
              <a:t>Desde</a:t>
            </a:r>
            <a:r>
              <a:rPr kumimoji="0" lang="en-US" sz="1200" b="1" i="0" u="none" strike="noStrike" kern="1200" cap="none" spc="0" normalizeH="0" baseline="0" noProof="0" dirty="0">
                <a:ln>
                  <a:noFill/>
                </a:ln>
                <a:solidFill>
                  <a:srgbClr val="FFFFFF">
                    <a:lumMod val="60000"/>
                    <a:lumOff val="40000"/>
                  </a:srgbClr>
                </a:solidFill>
                <a:effectLst/>
                <a:uLnTx/>
                <a:uFillTx/>
                <a:latin typeface="Lato" panose="020F0502020204030203" pitchFamily="34" charset="0"/>
                <a:ea typeface="+mn-ea"/>
                <a:cs typeface="+mn-cs"/>
              </a:rPr>
              <a:t> 2012</a:t>
            </a:r>
          </a:p>
        </p:txBody>
      </p:sp>
      <p:sp>
        <p:nvSpPr>
          <p:cNvPr id="76" name="TextBox 34"/>
          <p:cNvSpPr txBox="1"/>
          <p:nvPr/>
        </p:nvSpPr>
        <p:spPr>
          <a:xfrm flipH="1">
            <a:off x="6315075" y="2009069"/>
            <a:ext cx="2876505" cy="411588"/>
          </a:xfrm>
          <a:prstGeom prst="rect">
            <a:avLst/>
          </a:prstGeom>
          <a:noFill/>
          <a:ln>
            <a:noFill/>
          </a:ln>
        </p:spPr>
        <p:txBody>
          <a:bodyPr wrap="square" rtlCol="0">
            <a:spAutoFit/>
          </a:bodyPr>
          <a:lstStyle>
            <a:defPPr>
              <a:defRPr lang="id-ID"/>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a:lstStyle>
          <a:p>
            <a:pPr marL="0" marR="0" lvl="0" indent="0" defTabSz="914332" rtl="0" eaLnBrk="1" fontAlgn="auto" latinLnBrk="0" hangingPunct="1">
              <a:lnSpc>
                <a:spcPct val="130000"/>
              </a:lnSpc>
              <a:spcBef>
                <a:spcPts val="0"/>
              </a:spcBef>
              <a:spcAft>
                <a:spcPts val="0"/>
              </a:spcAft>
              <a:buClrTx/>
              <a:buSzTx/>
              <a:buFontTx/>
              <a:buNone/>
              <a:tabLst/>
              <a:defRPr/>
            </a:pPr>
            <a:r>
              <a:rPr kumimoji="0" lang="id-ID" b="0" i="0" u="none" strike="noStrike" kern="1200" cap="none" spc="0" normalizeH="0" baseline="0" noProof="0" dirty="0" err="1">
                <a:ln>
                  <a:noFill/>
                </a:ln>
                <a:solidFill>
                  <a:srgbClr val="FFFFFF">
                    <a:lumMod val="60000"/>
                    <a:lumOff val="40000"/>
                  </a:srgbClr>
                </a:solidFill>
                <a:effectLst/>
                <a:uLnTx/>
                <a:uFillTx/>
                <a:latin typeface="Lato" panose="020F0502020204030203" pitchFamily="34" charset="0"/>
                <a:ea typeface="+mn-ea"/>
                <a:cs typeface="+mn-cs"/>
              </a:rPr>
              <a:t>Me</a:t>
            </a:r>
            <a:r>
              <a:rPr kumimoji="0" lang="id-ID" b="0" i="0" u="none" strike="noStrike" kern="1200" cap="none" spc="0" normalizeH="0" baseline="0" noProof="0" dirty="0">
                <a:ln>
                  <a:noFill/>
                </a:ln>
                <a:solidFill>
                  <a:srgbClr val="FFFFFF">
                    <a:lumMod val="60000"/>
                    <a:lumOff val="40000"/>
                  </a:srgbClr>
                </a:solidFill>
                <a:effectLst/>
                <a:uLnTx/>
                <a:uFillTx/>
                <a:latin typeface="Lato" panose="020F0502020204030203" pitchFamily="34" charset="0"/>
                <a:ea typeface="+mn-ea"/>
                <a:cs typeface="+mn-cs"/>
              </a:rPr>
              <a:t> </a:t>
            </a:r>
            <a:r>
              <a:rPr kumimoji="0" lang="id-ID" b="0" i="0" u="none" strike="noStrike" kern="1200" cap="none" spc="0" normalizeH="0" baseline="0" noProof="0" dirty="0" err="1">
                <a:ln>
                  <a:noFill/>
                </a:ln>
                <a:solidFill>
                  <a:srgbClr val="FFFFFF">
                    <a:lumMod val="60000"/>
                    <a:lumOff val="40000"/>
                  </a:srgbClr>
                </a:solidFill>
                <a:effectLst/>
                <a:uLnTx/>
                <a:uFillTx/>
                <a:latin typeface="Lato" panose="020F0502020204030203" pitchFamily="34" charset="0"/>
                <a:ea typeface="+mn-ea"/>
                <a:cs typeface="+mn-cs"/>
              </a:rPr>
              <a:t>tornei</a:t>
            </a:r>
            <a:r>
              <a:rPr kumimoji="0" lang="id-ID" b="0" i="0" u="none" strike="noStrike" kern="1200" cap="none" spc="0" normalizeH="0" noProof="0" dirty="0">
                <a:ln>
                  <a:noFill/>
                </a:ln>
                <a:solidFill>
                  <a:srgbClr val="FFFFFF">
                    <a:lumMod val="60000"/>
                    <a:lumOff val="40000"/>
                  </a:srgbClr>
                </a:solidFill>
                <a:effectLst/>
                <a:uLnTx/>
                <a:uFillTx/>
                <a:latin typeface="Lato" panose="020F0502020204030203" pitchFamily="34" charset="0"/>
                <a:ea typeface="+mn-ea"/>
                <a:cs typeface="+mn-cs"/>
              </a:rPr>
              <a:t> </a:t>
            </a:r>
            <a:r>
              <a:rPr kumimoji="0" lang="id-ID" b="0" i="0" u="none" strike="noStrike" kern="1200" cap="none" spc="0" normalizeH="0" noProof="0" dirty="0" err="1">
                <a:ln>
                  <a:noFill/>
                </a:ln>
                <a:solidFill>
                  <a:srgbClr val="FFFFFF">
                    <a:lumMod val="60000"/>
                    <a:lumOff val="40000"/>
                  </a:srgbClr>
                </a:solidFill>
                <a:effectLst/>
                <a:uLnTx/>
                <a:uFillTx/>
                <a:latin typeface="Lato" panose="020F0502020204030203" pitchFamily="34" charset="0"/>
                <a:ea typeface="+mn-ea"/>
                <a:cs typeface="+mn-cs"/>
              </a:rPr>
              <a:t>um</a:t>
            </a:r>
            <a:r>
              <a:rPr kumimoji="0" lang="id-ID" b="0" i="0" u="none" strike="noStrike" kern="1200" cap="none" spc="0" normalizeH="0" noProof="0" dirty="0">
                <a:ln>
                  <a:noFill/>
                </a:ln>
                <a:solidFill>
                  <a:srgbClr val="FFFFFF">
                    <a:lumMod val="60000"/>
                    <a:lumOff val="40000"/>
                  </a:srgbClr>
                </a:solidFill>
                <a:effectLst/>
                <a:uLnTx/>
                <a:uFillTx/>
                <a:latin typeface="Lato" panose="020F0502020204030203" pitchFamily="34" charset="0"/>
                <a:ea typeface="+mn-ea"/>
                <a:cs typeface="+mn-cs"/>
              </a:rPr>
              <a:t> </a:t>
            </a:r>
            <a:r>
              <a:rPr kumimoji="0" lang="id-ID" b="0" i="0" u="none" strike="noStrike" kern="1200" cap="none" spc="0" normalizeH="0" baseline="0" noProof="0" dirty="0">
                <a:ln>
                  <a:noFill/>
                </a:ln>
                <a:solidFill>
                  <a:srgbClr val="FFFFFF">
                    <a:lumMod val="60000"/>
                    <a:lumOff val="40000"/>
                  </a:srgbClr>
                </a:solidFill>
                <a:effectLst/>
                <a:uLnTx/>
                <a:uFillTx/>
                <a:latin typeface="Lato" panose="020F0502020204030203" pitchFamily="34" charset="0"/>
                <a:ea typeface="+mn-ea"/>
                <a:cs typeface="+mn-cs"/>
              </a:rPr>
              <a:t>UX </a:t>
            </a:r>
            <a:r>
              <a:rPr kumimoji="0" lang="id-ID" b="0" i="0" u="none" strike="noStrike" kern="1200" cap="none" spc="0" normalizeH="0" baseline="0" noProof="0" dirty="0" err="1">
                <a:ln>
                  <a:noFill/>
                </a:ln>
                <a:solidFill>
                  <a:srgbClr val="FFFFFF">
                    <a:lumMod val="60000"/>
                    <a:lumOff val="40000"/>
                  </a:srgbClr>
                </a:solidFill>
                <a:effectLst/>
                <a:uLnTx/>
                <a:uFillTx/>
                <a:latin typeface="Lato" panose="020F0502020204030203" pitchFamily="34" charset="0"/>
                <a:ea typeface="+mn-ea"/>
                <a:cs typeface="+mn-cs"/>
              </a:rPr>
              <a:t>Designer</a:t>
            </a:r>
            <a:endParaRPr kumimoji="0" lang="en-US" b="1" i="0" u="none" strike="noStrike" kern="1200" cap="none" spc="0" normalizeH="0" baseline="0" noProof="0" dirty="0">
              <a:ln>
                <a:noFill/>
              </a:ln>
              <a:solidFill>
                <a:srgbClr val="FFFFFF">
                  <a:lumMod val="60000"/>
                  <a:lumOff val="40000"/>
                </a:srgbClr>
              </a:solidFill>
              <a:effectLst/>
              <a:uLnTx/>
              <a:uFillTx/>
              <a:latin typeface="Lato" panose="020F0502020204030203" pitchFamily="34" charset="0"/>
              <a:ea typeface="+mn-ea"/>
              <a:cs typeface="+mn-cs"/>
            </a:endParaRPr>
          </a:p>
        </p:txBody>
      </p:sp>
      <p:cxnSp>
        <p:nvCxnSpPr>
          <p:cNvPr id="33" name="Straight Connector 32"/>
          <p:cNvCxnSpPr>
            <a:cxnSpLocks/>
            <a:stCxn id="65" idx="4"/>
          </p:cNvCxnSpPr>
          <p:nvPr/>
        </p:nvCxnSpPr>
        <p:spPr>
          <a:xfrm>
            <a:off x="6096000" y="2339975"/>
            <a:ext cx="0" cy="3065402"/>
          </a:xfrm>
          <a:prstGeom prst="line">
            <a:avLst/>
          </a:prstGeom>
          <a:ln w="38100">
            <a:solidFill>
              <a:schemeClr val="tx1">
                <a:lumMod val="40000"/>
                <a:lumOff val="60000"/>
              </a:schemeClr>
            </a:solidFill>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65" name="Oval 64"/>
          <p:cNvSpPr/>
          <p:nvPr/>
        </p:nvSpPr>
        <p:spPr>
          <a:xfrm>
            <a:off x="5986462" y="2120899"/>
            <a:ext cx="219076" cy="219076"/>
          </a:xfrm>
          <a:prstGeom prst="ellipse">
            <a:avLst/>
          </a:prstGeom>
          <a:solidFill>
            <a:schemeClr val="bg1"/>
          </a:solid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pic>
        <p:nvPicPr>
          <p:cNvPr id="42" name="Picture 41">
            <a:extLst>
              <a:ext uri="{FF2B5EF4-FFF2-40B4-BE49-F238E27FC236}">
                <a16:creationId xmlns:a16="http://schemas.microsoft.com/office/drawing/2014/main" id="{CD445EA9-899D-B742-A2D9-A71A65235AF6}"/>
              </a:ext>
            </a:extLst>
          </p:cNvPr>
          <p:cNvPicPr>
            <a:picLocks noChangeAspect="1"/>
          </p:cNvPicPr>
          <p:nvPr/>
        </p:nvPicPr>
        <p:blipFill>
          <a:blip r:embed="rId3"/>
          <a:stretch>
            <a:fillRect/>
          </a:stretch>
        </p:blipFill>
        <p:spPr>
          <a:xfrm>
            <a:off x="3321882" y="4994147"/>
            <a:ext cx="2445505" cy="655046"/>
          </a:xfrm>
          <a:prstGeom prst="rect">
            <a:avLst/>
          </a:prstGeom>
        </p:spPr>
      </p:pic>
    </p:spTree>
    <p:extLst>
      <p:ext uri="{BB962C8B-B14F-4D97-AF65-F5344CB8AC3E}">
        <p14:creationId xmlns:p14="http://schemas.microsoft.com/office/powerpoint/2010/main" val="17537954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up)">
                                      <p:cBhvr>
                                        <p:cTn id="7" dur="500"/>
                                        <p:tgtEl>
                                          <p:spTgt spid="3"/>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65"/>
                                        </p:tgtEl>
                                        <p:attrNameLst>
                                          <p:attrName>style.visibility</p:attrName>
                                        </p:attrNameLst>
                                      </p:cBhvr>
                                      <p:to>
                                        <p:strVal val="visible"/>
                                      </p:to>
                                    </p:set>
                                    <p:animEffect transition="in" filter="fade">
                                      <p:cBhvr>
                                        <p:cTn id="11" dur="500"/>
                                        <p:tgtEl>
                                          <p:spTgt spid="65"/>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76"/>
                                        </p:tgtEl>
                                        <p:attrNameLst>
                                          <p:attrName>style.visibility</p:attrName>
                                        </p:attrNameLst>
                                      </p:cBhvr>
                                      <p:to>
                                        <p:strVal val="visible"/>
                                      </p:to>
                                    </p:set>
                                    <p:animEffect transition="in" filter="fade">
                                      <p:cBhvr>
                                        <p:cTn id="19" dur="500"/>
                                        <p:tgtEl>
                                          <p:spTgt spid="76"/>
                                        </p:tgtEl>
                                      </p:cBhvr>
                                    </p:animEffect>
                                  </p:childTnLst>
                                </p:cTn>
                              </p:par>
                            </p:childTnLst>
                          </p:cTn>
                        </p:par>
                        <p:par>
                          <p:cTn id="20" fill="hold">
                            <p:stCondLst>
                              <p:cond delay="2000"/>
                            </p:stCondLst>
                            <p:childTnLst>
                              <p:par>
                                <p:cTn id="21" presetID="22" presetClass="entr" presetSubtype="1" fill="hold" nodeType="afterEffect">
                                  <p:stCondLst>
                                    <p:cond delay="0"/>
                                  </p:stCondLst>
                                  <p:childTnLst>
                                    <p:set>
                                      <p:cBhvr>
                                        <p:cTn id="22" dur="1" fill="hold">
                                          <p:stCondLst>
                                            <p:cond delay="0"/>
                                          </p:stCondLst>
                                        </p:cTn>
                                        <p:tgtEl>
                                          <p:spTgt spid="33"/>
                                        </p:tgtEl>
                                        <p:attrNameLst>
                                          <p:attrName>style.visibility</p:attrName>
                                        </p:attrNameLst>
                                      </p:cBhvr>
                                      <p:to>
                                        <p:strVal val="visible"/>
                                      </p:to>
                                    </p:set>
                                    <p:animEffect transition="in" filter="wipe(up)">
                                      <p:cBhvr>
                                        <p:cTn id="23" dur="500"/>
                                        <p:tgtEl>
                                          <p:spTgt spid="33"/>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42"/>
                                        </p:tgtEl>
                                        <p:attrNameLst>
                                          <p:attrName>style.visibility</p:attrName>
                                        </p:attrNameLst>
                                      </p:cBhvr>
                                      <p:to>
                                        <p:strVal val="visible"/>
                                      </p:to>
                                    </p:set>
                                    <p:animEffect transition="in" filter="fade">
                                      <p:cBhvr>
                                        <p:cTn id="27" dur="500"/>
                                        <p:tgtEl>
                                          <p:spTgt spid="42"/>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63"/>
                                        </p:tgtEl>
                                        <p:attrNameLst>
                                          <p:attrName>style.visibility</p:attrName>
                                        </p:attrNameLst>
                                      </p:cBhvr>
                                      <p:to>
                                        <p:strVal val="visible"/>
                                      </p:to>
                                    </p:set>
                                    <p:animEffect transition="in" filter="fade">
                                      <p:cBhvr>
                                        <p:cTn id="31" dur="500"/>
                                        <p:tgtEl>
                                          <p:spTgt spid="63"/>
                                        </p:tgtEl>
                                      </p:cBhvr>
                                    </p:animEffect>
                                  </p:childTnLst>
                                </p:cTn>
                              </p:par>
                            </p:childTnLst>
                          </p:cTn>
                        </p:par>
                        <p:par>
                          <p:cTn id="32" fill="hold">
                            <p:stCondLst>
                              <p:cond delay="3500"/>
                            </p:stCondLst>
                            <p:childTnLst>
                              <p:par>
                                <p:cTn id="33" presetID="10" presetClass="entr" presetSubtype="0" fill="hold" grpId="0" nodeType="afterEffect">
                                  <p:stCondLst>
                                    <p:cond delay="0"/>
                                  </p:stCondLst>
                                  <p:childTnLst>
                                    <p:set>
                                      <p:cBhvr>
                                        <p:cTn id="34" dur="1" fill="hold">
                                          <p:stCondLst>
                                            <p:cond delay="0"/>
                                          </p:stCondLst>
                                        </p:cTn>
                                        <p:tgtEl>
                                          <p:spTgt spid="64"/>
                                        </p:tgtEl>
                                        <p:attrNameLst>
                                          <p:attrName>style.visibility</p:attrName>
                                        </p:attrNameLst>
                                      </p:cBhvr>
                                      <p:to>
                                        <p:strVal val="visible"/>
                                      </p:to>
                                    </p:set>
                                    <p:animEffect transition="in" filter="fade">
                                      <p:cBhvr>
                                        <p:cTn id="35" dur="5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 grpId="0"/>
      <p:bldP spid="64" grpId="0"/>
      <p:bldP spid="76" grpId="0"/>
      <p:bldP spid="65"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Rectangle 3"/>
          <p:cNvSpPr/>
          <p:nvPr/>
        </p:nvSpPr>
        <p:spPr>
          <a:xfrm>
            <a:off x="0" y="0"/>
            <a:ext cx="12191999" cy="6858000"/>
          </a:xfrm>
          <a:prstGeom prst="rect">
            <a:avLst/>
          </a:prstGeom>
          <a:solidFill>
            <a:schemeClr val="accent1">
              <a:alpha val="8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pic>
        <p:nvPicPr>
          <p:cNvPr id="7" name="Picture Placeholder 6">
            <a:extLst>
              <a:ext uri="{FF2B5EF4-FFF2-40B4-BE49-F238E27FC236}">
                <a16:creationId xmlns:a16="http://schemas.microsoft.com/office/drawing/2014/main" id="{7811DB12-7644-7C46-9E5A-63A8A889DD2C}"/>
              </a:ext>
            </a:extLst>
          </p:cNvPr>
          <p:cNvPicPr>
            <a:picLocks noGrp="1" noChangeAspect="1"/>
          </p:cNvPicPr>
          <p:nvPr>
            <p:ph type="pic" sz="quarter" idx="10"/>
          </p:nvPr>
        </p:nvPicPr>
        <p:blipFill>
          <a:blip r:embed="rId3">
            <a:alphaModFix amt="32000"/>
          </a:blip>
          <a:srcRect t="12500" b="12500"/>
          <a:stretch>
            <a:fillRect/>
          </a:stretch>
        </p:blipFill>
        <p:spPr>
          <a:xfrm>
            <a:off x="0" y="0"/>
            <a:ext cx="12192000" cy="6858000"/>
          </a:xfrm>
        </p:spPr>
      </p:pic>
      <p:sp>
        <p:nvSpPr>
          <p:cNvPr id="6" name="TextBox 5"/>
          <p:cNvSpPr txBox="1"/>
          <p:nvPr/>
        </p:nvSpPr>
        <p:spPr>
          <a:xfrm>
            <a:off x="2002971" y="2615498"/>
            <a:ext cx="8186058" cy="861756"/>
          </a:xfrm>
          <a:prstGeom prst="rect">
            <a:avLst/>
          </a:prstGeom>
          <a:noFill/>
          <a:ln>
            <a:noFill/>
          </a:ln>
        </p:spPr>
        <p:txBody>
          <a:bodyPr wrap="square" lIns="91422" tIns="45711" rIns="91422" bIns="45711"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0" b="0" i="0" u="none" strike="noStrike" kern="1200" cap="none" spc="0" normalizeH="0" baseline="0" noProof="0" dirty="0" err="1">
                <a:ln>
                  <a:noFill/>
                </a:ln>
                <a:solidFill>
                  <a:srgbClr val="FFFFFF"/>
                </a:solidFill>
                <a:effectLst/>
                <a:uLnTx/>
                <a:uFillTx/>
                <a:latin typeface="Lato Black" panose="020F0A02020204030203" pitchFamily="34" charset="0"/>
                <a:ea typeface="+mn-ea"/>
                <a:cs typeface="Source Sans Pro"/>
              </a:rPr>
              <a:t>CasaE</a:t>
            </a:r>
            <a:r>
              <a:rPr kumimoji="0" lang="en-US" sz="5000" b="0" i="0" u="none" strike="noStrike" kern="1200" cap="none" spc="0" normalizeH="0" baseline="0" noProof="0" dirty="0">
                <a:ln>
                  <a:noFill/>
                </a:ln>
                <a:solidFill>
                  <a:srgbClr val="FFFFFF"/>
                </a:solidFill>
                <a:effectLst/>
                <a:uLnTx/>
                <a:uFillTx/>
                <a:latin typeface="Lato Black" panose="020F0A02020204030203" pitchFamily="34" charset="0"/>
                <a:ea typeface="+mn-ea"/>
                <a:cs typeface="Source Sans Pro"/>
              </a:rPr>
              <a:t> </a:t>
            </a:r>
            <a:r>
              <a:rPr kumimoji="0" lang="en-US" sz="5000" b="0" i="0" u="none" strike="noStrike" kern="1200" cap="none" spc="0" normalizeH="0" baseline="0" noProof="0" dirty="0" err="1">
                <a:ln>
                  <a:noFill/>
                </a:ln>
                <a:solidFill>
                  <a:srgbClr val="FFFFFF"/>
                </a:solidFill>
                <a:effectLst/>
                <a:uLnTx/>
                <a:uFillTx/>
                <a:latin typeface="Lato Black" panose="020F0A02020204030203" pitchFamily="34" charset="0"/>
                <a:ea typeface="+mn-ea"/>
                <a:cs typeface="Source Sans Pro"/>
              </a:rPr>
              <a:t>Xperience</a:t>
            </a:r>
            <a:r>
              <a:rPr kumimoji="0" lang="en-US" sz="5000" b="0" i="0" u="none" strike="noStrike" kern="1200" cap="none" spc="0" normalizeH="0" baseline="0" noProof="0" dirty="0">
                <a:ln>
                  <a:noFill/>
                </a:ln>
                <a:solidFill>
                  <a:srgbClr val="FFFFFF"/>
                </a:solidFill>
                <a:effectLst/>
                <a:uLnTx/>
                <a:uFillTx/>
                <a:latin typeface="Lato Black" panose="020F0A02020204030203" pitchFamily="34" charset="0"/>
                <a:ea typeface="+mn-ea"/>
                <a:cs typeface="Source Sans Pro"/>
              </a:rPr>
              <a:t> App</a:t>
            </a:r>
            <a:endParaRPr kumimoji="0" lang="id-ID" sz="5000" b="0" i="0" u="none" strike="noStrike" kern="1200" cap="none" spc="0" normalizeH="0" baseline="0" noProof="0" dirty="0">
              <a:ln>
                <a:noFill/>
              </a:ln>
              <a:solidFill>
                <a:srgbClr val="FFFFFF"/>
              </a:solidFill>
              <a:effectLst/>
              <a:uLnTx/>
              <a:uFillTx/>
              <a:latin typeface="Lato Black" panose="020F0A02020204030203" pitchFamily="34" charset="0"/>
              <a:ea typeface="+mn-ea"/>
              <a:cs typeface="Source Sans Pro"/>
            </a:endParaRPr>
          </a:p>
        </p:txBody>
      </p:sp>
      <p:sp>
        <p:nvSpPr>
          <p:cNvPr id="11" name="Rectangle 10"/>
          <p:cNvSpPr/>
          <p:nvPr/>
        </p:nvSpPr>
        <p:spPr>
          <a:xfrm>
            <a:off x="3971924" y="3463438"/>
            <a:ext cx="4248150" cy="349583"/>
          </a:xfrm>
          <a:prstGeom prst="rect">
            <a:avLst/>
          </a:prstGeom>
          <a:noFill/>
          <a:ln>
            <a:noFill/>
          </a:ln>
        </p:spPr>
        <p:txBody>
          <a:bodyPr wrap="square" lIns="91440" tIns="45720" rIns="91440" bIns="45720" numCol="1" spcCol="457200">
            <a:spAutoFit/>
          </a:bodyPr>
          <a:lstStyle/>
          <a:p>
            <a:pPr marL="0" marR="0" lvl="0" indent="0" algn="ctr" defTabSz="914400" rtl="0" eaLnBrk="1" fontAlgn="auto" latinLnBrk="0" hangingPunct="1">
              <a:lnSpc>
                <a:spcPct val="110000"/>
              </a:lnSpc>
              <a:spcBef>
                <a:spcPts val="0"/>
              </a:spcBef>
              <a:spcAft>
                <a:spcPts val="0"/>
              </a:spcAft>
              <a:buClr>
                <a:srgbClr val="7154F9"/>
              </a:buClr>
              <a:buSzTx/>
              <a:buFontTx/>
              <a:buNone/>
              <a:tabLst/>
              <a:defRPr/>
            </a:pPr>
            <a:r>
              <a:rPr kumimoji="0" lang="pt-BR" sz="1600" u="none" strike="noStrike" kern="1200" cap="none" spc="0" normalizeH="0" baseline="0" dirty="0">
                <a:ln w="0"/>
                <a:solidFill>
                  <a:schemeClr val="tx2"/>
                </a:solidFill>
                <a:effectLst/>
                <a:uLnTx/>
                <a:uFillTx/>
                <a:latin typeface="Lato" panose="020F0502020204030203" pitchFamily="34" charset="0"/>
                <a:ea typeface="Lato" panose="020F0502020204030203" pitchFamily="34" charset="0"/>
                <a:cs typeface="Lato" panose="020F0502020204030203" pitchFamily="34" charset="0"/>
              </a:rPr>
              <a:t>Processo de criação focado em acessibilidade</a:t>
            </a:r>
          </a:p>
        </p:txBody>
      </p:sp>
      <p:sp>
        <p:nvSpPr>
          <p:cNvPr id="2" name="Rectangle 1">
            <a:extLst>
              <a:ext uri="{FF2B5EF4-FFF2-40B4-BE49-F238E27FC236}">
                <a16:creationId xmlns:a16="http://schemas.microsoft.com/office/drawing/2014/main" id="{34520074-5D9A-6449-8181-DFF78322DA9D}"/>
              </a:ext>
            </a:extLst>
          </p:cNvPr>
          <p:cNvSpPr/>
          <p:nvPr/>
        </p:nvSpPr>
        <p:spPr>
          <a:xfrm>
            <a:off x="0" y="5871411"/>
            <a:ext cx="12192000" cy="986589"/>
          </a:xfrm>
          <a:prstGeom prst="rect">
            <a:avLst/>
          </a:prstGeom>
          <a:solidFill>
            <a:srgbClr val="363D45">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2" y="6027337"/>
            <a:ext cx="12191998" cy="686470"/>
          </a:xfrm>
          <a:prstGeom prst="rect">
            <a:avLst/>
          </a:prstGeom>
          <a:noFill/>
          <a:ln>
            <a:noFill/>
          </a:ln>
        </p:spPr>
        <p:txBody>
          <a:bodyPr wrap="square" lIns="91440" tIns="45720" rIns="91440" bIns="45720" numCol="1" spcCol="457200">
            <a:spAutoFit/>
          </a:bodyPr>
          <a:lstStyle/>
          <a:p>
            <a:pPr marL="0" marR="0" lvl="0" indent="0" algn="ctr" defTabSz="914400" rtl="0" eaLnBrk="1" fontAlgn="auto" latinLnBrk="0" hangingPunct="1">
              <a:lnSpc>
                <a:spcPct val="110000"/>
              </a:lnSpc>
              <a:spcBef>
                <a:spcPts val="0"/>
              </a:spcBef>
              <a:spcAft>
                <a:spcPts val="0"/>
              </a:spcAft>
              <a:buClr>
                <a:srgbClr val="7154F9"/>
              </a:buClr>
              <a:buSzTx/>
              <a:buFontTx/>
              <a:buNone/>
              <a:tabLst/>
              <a:defRPr/>
            </a:pPr>
            <a:r>
              <a:rPr lang="en-US" dirty="0">
                <a:ln w="0"/>
                <a:latin typeface="Lato Light" panose="020F0502020204030203" pitchFamily="34" charset="0"/>
                <a:ea typeface="Lato Light" panose="020F0502020204030203" pitchFamily="34" charset="0"/>
                <a:cs typeface="Lato Light" panose="020F0502020204030203" pitchFamily="34" charset="0"/>
              </a:rPr>
              <a:t>• CASA MODELO • SHOWROOM • NOVAS TENDÊCIAS• PAVIMENTOS</a:t>
            </a:r>
          </a:p>
          <a:p>
            <a:pPr marL="0" marR="0" lvl="0" indent="0" algn="ctr" defTabSz="914400" rtl="0" eaLnBrk="1" fontAlgn="auto" latinLnBrk="0" hangingPunct="1">
              <a:lnSpc>
                <a:spcPct val="110000"/>
              </a:lnSpc>
              <a:spcBef>
                <a:spcPts val="0"/>
              </a:spcBef>
              <a:spcAft>
                <a:spcPts val="0"/>
              </a:spcAft>
              <a:buClr>
                <a:srgbClr val="7154F9"/>
              </a:buClr>
              <a:buSzTx/>
              <a:buFontTx/>
              <a:buNone/>
              <a:tabLst/>
              <a:defRPr/>
            </a:pPr>
            <a:r>
              <a:rPr lang="en-US" dirty="0">
                <a:ln w="0"/>
                <a:latin typeface="Lato Light" panose="020F0502020204030203" pitchFamily="34" charset="0"/>
                <a:ea typeface="Lato Light" panose="020F0502020204030203" pitchFamily="34" charset="0"/>
                <a:cs typeface="Lato Light" panose="020F0502020204030203" pitchFamily="34" charset="0"/>
              </a:rPr>
              <a:t>• PINTURAS • REVESTIMENTOS • MOBÍLIAS • ELETRODOMÉSTICOS</a:t>
            </a:r>
            <a:endParaRPr kumimoji="0" lang="en-US" u="none" strike="noStrike" kern="1200" cap="none" spc="0" normalizeH="0" baseline="0" noProof="0" dirty="0">
              <a:ln w="0"/>
              <a:effectLst/>
              <a:uLnTx/>
              <a:uFillTx/>
              <a:latin typeface="Lato Light" panose="020F0502020204030203" pitchFamily="34" charset="0"/>
              <a:ea typeface="Lato Light" panose="020F0502020204030203" pitchFamily="34" charset="0"/>
              <a:cs typeface="Lato Light" panose="020F0502020204030203" pitchFamily="34" charset="0"/>
            </a:endParaRPr>
          </a:p>
        </p:txBody>
      </p:sp>
    </p:spTree>
    <p:extLst>
      <p:ext uri="{BB962C8B-B14F-4D97-AF65-F5344CB8AC3E}">
        <p14:creationId xmlns:p14="http://schemas.microsoft.com/office/powerpoint/2010/main" val="220562949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500"/>
                                        <p:tgtEl>
                                          <p:spTgt spid="11"/>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fade">
                                      <p:cBhvr>
                                        <p:cTn id="16" dur="500"/>
                                        <p:tgtEl>
                                          <p:spTgt spid="10"/>
                                        </p:tgtEl>
                                      </p:cBhvr>
                                    </p:animEffect>
                                  </p:childTnLst>
                                </p:cTn>
                              </p:par>
                              <p:par>
                                <p:cTn id="17" presetID="1" presetClass="entr" presetSubtype="0" fill="hold" grpId="0" nodeType="withEffect">
                                  <p:stCondLst>
                                    <p:cond delay="0"/>
                                  </p:stCondLst>
                                  <p:childTnLst>
                                    <p:set>
                                      <p:cBhvr>
                                        <p:cTn id="1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1" grpId="0"/>
      <p:bldP spid="2" grpId="0" animBg="1"/>
      <p:bldP spid="1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3">
            <a:extLst>
              <a:ext uri="{FF2B5EF4-FFF2-40B4-BE49-F238E27FC236}">
                <a16:creationId xmlns:a16="http://schemas.microsoft.com/office/drawing/2014/main" id="{CA26A344-5D7C-7046-B4D1-4D2F615582AD}"/>
              </a:ext>
            </a:extLst>
          </p:cNvPr>
          <p:cNvSpPr txBox="1">
            <a:spLocks/>
          </p:cNvSpPr>
          <p:nvPr/>
        </p:nvSpPr>
        <p:spPr>
          <a:xfrm>
            <a:off x="106964" y="2089539"/>
            <a:ext cx="3599308" cy="401952"/>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altLang="ko-KR" sz="2000" b="1" dirty="0" err="1">
                <a:latin typeface="Lato" panose="020F0502020204030203" pitchFamily="34" charset="0"/>
                <a:ea typeface="Lato" panose="020F0502020204030203" pitchFamily="34" charset="0"/>
                <a:cs typeface="Lato" panose="020F0502020204030203" pitchFamily="34" charset="0"/>
              </a:rPr>
              <a:t>Pesquisa</a:t>
            </a:r>
            <a:r>
              <a:rPr lang="en-US" altLang="ko-KR" sz="2000" b="1" dirty="0">
                <a:latin typeface="Lato" panose="020F0502020204030203" pitchFamily="34" charset="0"/>
                <a:ea typeface="Lato" panose="020F0502020204030203" pitchFamily="34" charset="0"/>
                <a:cs typeface="Lato" panose="020F0502020204030203" pitchFamily="34" charset="0"/>
              </a:rPr>
              <a:t> </a:t>
            </a:r>
          </a:p>
          <a:p>
            <a:pPr marL="0" indent="0" algn="ctr">
              <a:buNone/>
            </a:pPr>
            <a:r>
              <a:rPr lang="en-US" altLang="ko-KR" sz="2000" b="1" dirty="0">
                <a:latin typeface="Lato" panose="020F0502020204030203" pitchFamily="34" charset="0"/>
                <a:ea typeface="Lato" panose="020F0502020204030203" pitchFamily="34" charset="0"/>
                <a:cs typeface="Lato" panose="020F0502020204030203" pitchFamily="34" charset="0"/>
              </a:rPr>
              <a:t>(</a:t>
            </a:r>
            <a:r>
              <a:rPr lang="en-US" altLang="ko-KR" sz="2000" b="1" dirty="0" err="1">
                <a:latin typeface="Lato" panose="020F0502020204030203" pitchFamily="34" charset="0"/>
                <a:ea typeface="Lato" panose="020F0502020204030203" pitchFamily="34" charset="0"/>
                <a:cs typeface="Lato" panose="020F0502020204030203" pitchFamily="34" charset="0"/>
              </a:rPr>
              <a:t>Documentações</a:t>
            </a:r>
            <a:r>
              <a:rPr lang="en-US" altLang="ko-KR" sz="2000" b="1" dirty="0">
                <a:latin typeface="Lato" panose="020F0502020204030203" pitchFamily="34" charset="0"/>
                <a:ea typeface="Lato" panose="020F0502020204030203" pitchFamily="34" charset="0"/>
                <a:cs typeface="Lato" panose="020F0502020204030203" pitchFamily="34" charset="0"/>
              </a:rPr>
              <a:t> e </a:t>
            </a:r>
            <a:r>
              <a:rPr lang="en-US" altLang="ko-KR" sz="2000" b="1" dirty="0" err="1">
                <a:latin typeface="Lato" panose="020F0502020204030203" pitchFamily="34" charset="0"/>
                <a:ea typeface="Lato" panose="020F0502020204030203" pitchFamily="34" charset="0"/>
                <a:cs typeface="Lato" panose="020F0502020204030203" pitchFamily="34" charset="0"/>
              </a:rPr>
              <a:t>literatura</a:t>
            </a:r>
            <a:r>
              <a:rPr lang="en-US" altLang="ko-KR" sz="2000" b="1" dirty="0">
                <a:latin typeface="Lato" panose="020F0502020204030203" pitchFamily="34" charset="0"/>
                <a:ea typeface="Lato" panose="020F0502020204030203" pitchFamily="34" charset="0"/>
                <a:cs typeface="Lato" panose="020F0502020204030203" pitchFamily="34" charset="0"/>
              </a:rPr>
              <a:t>)</a:t>
            </a:r>
            <a:endParaRPr lang="ko-KR" altLang="en-US" sz="2000" b="1" dirty="0">
              <a:latin typeface="Lato" panose="020F0502020204030203" pitchFamily="34" charset="0"/>
              <a:cs typeface="Lato" panose="020F0502020204030203" pitchFamily="34" charset="0"/>
            </a:endParaRPr>
          </a:p>
        </p:txBody>
      </p:sp>
      <p:grpSp>
        <p:nvGrpSpPr>
          <p:cNvPr id="7" name="그룹 13">
            <a:extLst>
              <a:ext uri="{FF2B5EF4-FFF2-40B4-BE49-F238E27FC236}">
                <a16:creationId xmlns:a16="http://schemas.microsoft.com/office/drawing/2014/main" id="{129578AB-22F8-F74B-BB3E-9EFD44495BDB}"/>
              </a:ext>
            </a:extLst>
          </p:cNvPr>
          <p:cNvGrpSpPr/>
          <p:nvPr/>
        </p:nvGrpSpPr>
        <p:grpSpPr>
          <a:xfrm>
            <a:off x="6096000" y="2966154"/>
            <a:ext cx="1145945" cy="1726055"/>
            <a:chOff x="6150565" y="3254095"/>
            <a:chExt cx="979312" cy="1475068"/>
          </a:xfrm>
        </p:grpSpPr>
        <p:sp>
          <p:nvSpPr>
            <p:cNvPr id="8" name="자유형: 도형 14">
              <a:extLst>
                <a:ext uri="{FF2B5EF4-FFF2-40B4-BE49-F238E27FC236}">
                  <a16:creationId xmlns:a16="http://schemas.microsoft.com/office/drawing/2014/main" id="{53A34AF7-E387-4A49-A26B-34C9026141B7}"/>
                </a:ext>
              </a:extLst>
            </p:cNvPr>
            <p:cNvSpPr/>
            <p:nvPr/>
          </p:nvSpPr>
          <p:spPr>
            <a:xfrm>
              <a:off x="6154072" y="3254095"/>
              <a:ext cx="734589" cy="517434"/>
            </a:xfrm>
            <a:custGeom>
              <a:avLst/>
              <a:gdLst>
                <a:gd name="connsiteX0" fmla="*/ 182319 w 931229"/>
                <a:gd name="connsiteY0" fmla="*/ 476834 h 617079"/>
                <a:gd name="connsiteX1" fmla="*/ 423541 w 931229"/>
                <a:gd name="connsiteY1" fmla="*/ 339394 h 617079"/>
                <a:gd name="connsiteX2" fmla="*/ 516103 w 931229"/>
                <a:gd name="connsiteY2" fmla="*/ 617079 h 617079"/>
                <a:gd name="connsiteX3" fmla="*/ 0 w 931229"/>
                <a:gd name="connsiteY3" fmla="*/ 448785 h 617079"/>
                <a:gd name="connsiteX4" fmla="*/ 274881 w 931229"/>
                <a:gd name="connsiteY4" fmla="*/ 0 h 617079"/>
                <a:gd name="connsiteX5" fmla="*/ 504883 w 931229"/>
                <a:gd name="connsiteY5" fmla="*/ 235612 h 617079"/>
                <a:gd name="connsiteX6" fmla="*/ 765740 w 931229"/>
                <a:gd name="connsiteY6" fmla="*/ 159879 h 617079"/>
                <a:gd name="connsiteX7" fmla="*/ 931229 w 931229"/>
                <a:gd name="connsiteY7" fmla="*/ 403906 h 617079"/>
                <a:gd name="connsiteX0" fmla="*/ 182319 w 931922"/>
                <a:gd name="connsiteY0" fmla="*/ 476834 h 617079"/>
                <a:gd name="connsiteX1" fmla="*/ 423541 w 931922"/>
                <a:gd name="connsiteY1" fmla="*/ 339394 h 617079"/>
                <a:gd name="connsiteX2" fmla="*/ 516103 w 931922"/>
                <a:gd name="connsiteY2" fmla="*/ 617079 h 617079"/>
                <a:gd name="connsiteX3" fmla="*/ 0 w 931922"/>
                <a:gd name="connsiteY3" fmla="*/ 448785 h 617079"/>
                <a:gd name="connsiteX4" fmla="*/ 274881 w 931922"/>
                <a:gd name="connsiteY4" fmla="*/ 0 h 617079"/>
                <a:gd name="connsiteX5" fmla="*/ 504883 w 931922"/>
                <a:gd name="connsiteY5" fmla="*/ 235612 h 617079"/>
                <a:gd name="connsiteX6" fmla="*/ 765740 w 931922"/>
                <a:gd name="connsiteY6" fmla="*/ 159879 h 617079"/>
                <a:gd name="connsiteX7" fmla="*/ 931229 w 931922"/>
                <a:gd name="connsiteY7" fmla="*/ 403906 h 617079"/>
                <a:gd name="connsiteX0" fmla="*/ 182319 w 931922"/>
                <a:gd name="connsiteY0" fmla="*/ 476834 h 617079"/>
                <a:gd name="connsiteX1" fmla="*/ 423541 w 931922"/>
                <a:gd name="connsiteY1" fmla="*/ 339394 h 617079"/>
                <a:gd name="connsiteX2" fmla="*/ 516103 w 931922"/>
                <a:gd name="connsiteY2" fmla="*/ 617079 h 617079"/>
                <a:gd name="connsiteX3" fmla="*/ 0 w 931922"/>
                <a:gd name="connsiteY3" fmla="*/ 448785 h 617079"/>
                <a:gd name="connsiteX4" fmla="*/ 274881 w 931922"/>
                <a:gd name="connsiteY4" fmla="*/ 0 h 617079"/>
                <a:gd name="connsiteX5" fmla="*/ 504883 w 931922"/>
                <a:gd name="connsiteY5" fmla="*/ 235612 h 617079"/>
                <a:gd name="connsiteX6" fmla="*/ 765740 w 931922"/>
                <a:gd name="connsiteY6" fmla="*/ 159879 h 617079"/>
                <a:gd name="connsiteX7" fmla="*/ 931229 w 931922"/>
                <a:gd name="connsiteY7" fmla="*/ 403906 h 617079"/>
                <a:gd name="connsiteX0" fmla="*/ 182319 w 931968"/>
                <a:gd name="connsiteY0" fmla="*/ 476834 h 617079"/>
                <a:gd name="connsiteX1" fmla="*/ 423541 w 931968"/>
                <a:gd name="connsiteY1" fmla="*/ 339394 h 617079"/>
                <a:gd name="connsiteX2" fmla="*/ 516103 w 931968"/>
                <a:gd name="connsiteY2" fmla="*/ 617079 h 617079"/>
                <a:gd name="connsiteX3" fmla="*/ 0 w 931968"/>
                <a:gd name="connsiteY3" fmla="*/ 448785 h 617079"/>
                <a:gd name="connsiteX4" fmla="*/ 274881 w 931968"/>
                <a:gd name="connsiteY4" fmla="*/ 0 h 617079"/>
                <a:gd name="connsiteX5" fmla="*/ 504883 w 931968"/>
                <a:gd name="connsiteY5" fmla="*/ 235612 h 617079"/>
                <a:gd name="connsiteX6" fmla="*/ 765740 w 931968"/>
                <a:gd name="connsiteY6" fmla="*/ 159879 h 617079"/>
                <a:gd name="connsiteX7" fmla="*/ 931229 w 931968"/>
                <a:gd name="connsiteY7" fmla="*/ 403906 h 617079"/>
                <a:gd name="connsiteX0" fmla="*/ 182319 w 932698"/>
                <a:gd name="connsiteY0" fmla="*/ 476834 h 617079"/>
                <a:gd name="connsiteX1" fmla="*/ 423541 w 932698"/>
                <a:gd name="connsiteY1" fmla="*/ 339394 h 617079"/>
                <a:gd name="connsiteX2" fmla="*/ 516103 w 932698"/>
                <a:gd name="connsiteY2" fmla="*/ 617079 h 617079"/>
                <a:gd name="connsiteX3" fmla="*/ 0 w 932698"/>
                <a:gd name="connsiteY3" fmla="*/ 448785 h 617079"/>
                <a:gd name="connsiteX4" fmla="*/ 274881 w 932698"/>
                <a:gd name="connsiteY4" fmla="*/ 0 h 617079"/>
                <a:gd name="connsiteX5" fmla="*/ 504883 w 932698"/>
                <a:gd name="connsiteY5" fmla="*/ 235612 h 617079"/>
                <a:gd name="connsiteX6" fmla="*/ 765740 w 932698"/>
                <a:gd name="connsiteY6" fmla="*/ 159879 h 617079"/>
                <a:gd name="connsiteX7" fmla="*/ 931229 w 932698"/>
                <a:gd name="connsiteY7" fmla="*/ 403906 h 617079"/>
                <a:gd name="connsiteX0" fmla="*/ 182319 w 932698"/>
                <a:gd name="connsiteY0" fmla="*/ 476834 h 617079"/>
                <a:gd name="connsiteX1" fmla="*/ 423541 w 932698"/>
                <a:gd name="connsiteY1" fmla="*/ 339394 h 617079"/>
                <a:gd name="connsiteX2" fmla="*/ 516103 w 932698"/>
                <a:gd name="connsiteY2" fmla="*/ 617079 h 617079"/>
                <a:gd name="connsiteX3" fmla="*/ 0 w 932698"/>
                <a:gd name="connsiteY3" fmla="*/ 448785 h 617079"/>
                <a:gd name="connsiteX4" fmla="*/ 274881 w 932698"/>
                <a:gd name="connsiteY4" fmla="*/ 0 h 617079"/>
                <a:gd name="connsiteX5" fmla="*/ 504883 w 932698"/>
                <a:gd name="connsiteY5" fmla="*/ 235612 h 617079"/>
                <a:gd name="connsiteX6" fmla="*/ 765740 w 932698"/>
                <a:gd name="connsiteY6" fmla="*/ 159879 h 617079"/>
                <a:gd name="connsiteX7" fmla="*/ 931229 w 932698"/>
                <a:gd name="connsiteY7" fmla="*/ 403906 h 617079"/>
                <a:gd name="connsiteX0" fmla="*/ 182319 w 932698"/>
                <a:gd name="connsiteY0" fmla="*/ 476834 h 617079"/>
                <a:gd name="connsiteX1" fmla="*/ 423541 w 932698"/>
                <a:gd name="connsiteY1" fmla="*/ 339394 h 617079"/>
                <a:gd name="connsiteX2" fmla="*/ 516103 w 932698"/>
                <a:gd name="connsiteY2" fmla="*/ 617079 h 617079"/>
                <a:gd name="connsiteX3" fmla="*/ 0 w 932698"/>
                <a:gd name="connsiteY3" fmla="*/ 448785 h 617079"/>
                <a:gd name="connsiteX4" fmla="*/ 274881 w 932698"/>
                <a:gd name="connsiteY4" fmla="*/ 0 h 617079"/>
                <a:gd name="connsiteX5" fmla="*/ 477341 w 932698"/>
                <a:gd name="connsiteY5" fmla="*/ 243874 h 617079"/>
                <a:gd name="connsiteX6" fmla="*/ 765740 w 932698"/>
                <a:gd name="connsiteY6" fmla="*/ 159879 h 617079"/>
                <a:gd name="connsiteX7" fmla="*/ 931229 w 932698"/>
                <a:gd name="connsiteY7" fmla="*/ 403906 h 617079"/>
                <a:gd name="connsiteX0" fmla="*/ 182319 w 932698"/>
                <a:gd name="connsiteY0" fmla="*/ 476834 h 617079"/>
                <a:gd name="connsiteX1" fmla="*/ 423541 w 932698"/>
                <a:gd name="connsiteY1" fmla="*/ 339394 h 617079"/>
                <a:gd name="connsiteX2" fmla="*/ 516103 w 932698"/>
                <a:gd name="connsiteY2" fmla="*/ 617079 h 617079"/>
                <a:gd name="connsiteX3" fmla="*/ 0 w 932698"/>
                <a:gd name="connsiteY3" fmla="*/ 448785 h 617079"/>
                <a:gd name="connsiteX4" fmla="*/ 274881 w 932698"/>
                <a:gd name="connsiteY4" fmla="*/ 0 h 617079"/>
                <a:gd name="connsiteX5" fmla="*/ 477341 w 932698"/>
                <a:gd name="connsiteY5" fmla="*/ 243874 h 617079"/>
                <a:gd name="connsiteX6" fmla="*/ 765740 w 932698"/>
                <a:gd name="connsiteY6" fmla="*/ 159879 h 617079"/>
                <a:gd name="connsiteX7" fmla="*/ 931229 w 932698"/>
                <a:gd name="connsiteY7" fmla="*/ 403906 h 617079"/>
                <a:gd name="connsiteX0" fmla="*/ 182319 w 932698"/>
                <a:gd name="connsiteY0" fmla="*/ 476834 h 617079"/>
                <a:gd name="connsiteX1" fmla="*/ 423541 w 932698"/>
                <a:gd name="connsiteY1" fmla="*/ 339394 h 617079"/>
                <a:gd name="connsiteX2" fmla="*/ 516103 w 932698"/>
                <a:gd name="connsiteY2" fmla="*/ 617079 h 617079"/>
                <a:gd name="connsiteX3" fmla="*/ 0 w 932698"/>
                <a:gd name="connsiteY3" fmla="*/ 448785 h 617079"/>
                <a:gd name="connsiteX4" fmla="*/ 274881 w 932698"/>
                <a:gd name="connsiteY4" fmla="*/ 0 h 617079"/>
                <a:gd name="connsiteX5" fmla="*/ 477341 w 932698"/>
                <a:gd name="connsiteY5" fmla="*/ 243874 h 617079"/>
                <a:gd name="connsiteX6" fmla="*/ 765740 w 932698"/>
                <a:gd name="connsiteY6" fmla="*/ 159879 h 617079"/>
                <a:gd name="connsiteX7" fmla="*/ 931229 w 932698"/>
                <a:gd name="connsiteY7" fmla="*/ 403906 h 617079"/>
                <a:gd name="connsiteX0" fmla="*/ 182319 w 933062"/>
                <a:gd name="connsiteY0" fmla="*/ 476834 h 617079"/>
                <a:gd name="connsiteX1" fmla="*/ 423541 w 933062"/>
                <a:gd name="connsiteY1" fmla="*/ 339394 h 617079"/>
                <a:gd name="connsiteX2" fmla="*/ 516103 w 933062"/>
                <a:gd name="connsiteY2" fmla="*/ 617079 h 617079"/>
                <a:gd name="connsiteX3" fmla="*/ 0 w 933062"/>
                <a:gd name="connsiteY3" fmla="*/ 448785 h 617079"/>
                <a:gd name="connsiteX4" fmla="*/ 274881 w 933062"/>
                <a:gd name="connsiteY4" fmla="*/ 0 h 617079"/>
                <a:gd name="connsiteX5" fmla="*/ 477341 w 933062"/>
                <a:gd name="connsiteY5" fmla="*/ 243874 h 617079"/>
                <a:gd name="connsiteX6" fmla="*/ 765740 w 933062"/>
                <a:gd name="connsiteY6" fmla="*/ 159879 h 617079"/>
                <a:gd name="connsiteX7" fmla="*/ 931229 w 933062"/>
                <a:gd name="connsiteY7" fmla="*/ 403906 h 617079"/>
                <a:gd name="connsiteX0" fmla="*/ 182319 w 933062"/>
                <a:gd name="connsiteY0" fmla="*/ 476834 h 617079"/>
                <a:gd name="connsiteX1" fmla="*/ 423541 w 933062"/>
                <a:gd name="connsiteY1" fmla="*/ 339394 h 617079"/>
                <a:gd name="connsiteX2" fmla="*/ 516103 w 933062"/>
                <a:gd name="connsiteY2" fmla="*/ 617079 h 617079"/>
                <a:gd name="connsiteX3" fmla="*/ 0 w 933062"/>
                <a:gd name="connsiteY3" fmla="*/ 448785 h 617079"/>
                <a:gd name="connsiteX4" fmla="*/ 274881 w 933062"/>
                <a:gd name="connsiteY4" fmla="*/ 0 h 617079"/>
                <a:gd name="connsiteX5" fmla="*/ 477341 w 933062"/>
                <a:gd name="connsiteY5" fmla="*/ 243874 h 617079"/>
                <a:gd name="connsiteX6" fmla="*/ 765740 w 933062"/>
                <a:gd name="connsiteY6" fmla="*/ 159879 h 617079"/>
                <a:gd name="connsiteX7" fmla="*/ 931229 w 933062"/>
                <a:gd name="connsiteY7" fmla="*/ 403906 h 617079"/>
                <a:gd name="connsiteX0" fmla="*/ 182319 w 934161"/>
                <a:gd name="connsiteY0" fmla="*/ 476834 h 617079"/>
                <a:gd name="connsiteX1" fmla="*/ 423541 w 934161"/>
                <a:gd name="connsiteY1" fmla="*/ 339394 h 617079"/>
                <a:gd name="connsiteX2" fmla="*/ 516103 w 934161"/>
                <a:gd name="connsiteY2" fmla="*/ 617079 h 617079"/>
                <a:gd name="connsiteX3" fmla="*/ 0 w 934161"/>
                <a:gd name="connsiteY3" fmla="*/ 448785 h 617079"/>
                <a:gd name="connsiteX4" fmla="*/ 274881 w 934161"/>
                <a:gd name="connsiteY4" fmla="*/ 0 h 617079"/>
                <a:gd name="connsiteX5" fmla="*/ 477341 w 934161"/>
                <a:gd name="connsiteY5" fmla="*/ 243874 h 617079"/>
                <a:gd name="connsiteX6" fmla="*/ 787773 w 934161"/>
                <a:gd name="connsiteY6" fmla="*/ 162633 h 617079"/>
                <a:gd name="connsiteX7" fmla="*/ 931229 w 934161"/>
                <a:gd name="connsiteY7" fmla="*/ 403906 h 617079"/>
                <a:gd name="connsiteX0" fmla="*/ 182319 w 933800"/>
                <a:gd name="connsiteY0" fmla="*/ 476834 h 617079"/>
                <a:gd name="connsiteX1" fmla="*/ 423541 w 933800"/>
                <a:gd name="connsiteY1" fmla="*/ 339394 h 617079"/>
                <a:gd name="connsiteX2" fmla="*/ 516103 w 933800"/>
                <a:gd name="connsiteY2" fmla="*/ 617079 h 617079"/>
                <a:gd name="connsiteX3" fmla="*/ 0 w 933800"/>
                <a:gd name="connsiteY3" fmla="*/ 448785 h 617079"/>
                <a:gd name="connsiteX4" fmla="*/ 274881 w 933800"/>
                <a:gd name="connsiteY4" fmla="*/ 0 h 617079"/>
                <a:gd name="connsiteX5" fmla="*/ 477341 w 933800"/>
                <a:gd name="connsiteY5" fmla="*/ 243874 h 617079"/>
                <a:gd name="connsiteX6" fmla="*/ 782265 w 933800"/>
                <a:gd name="connsiteY6" fmla="*/ 143353 h 617079"/>
                <a:gd name="connsiteX7" fmla="*/ 931229 w 933800"/>
                <a:gd name="connsiteY7" fmla="*/ 403906 h 617079"/>
                <a:gd name="connsiteX0" fmla="*/ 182319 w 933800"/>
                <a:gd name="connsiteY0" fmla="*/ 476834 h 617079"/>
                <a:gd name="connsiteX1" fmla="*/ 423541 w 933800"/>
                <a:gd name="connsiteY1" fmla="*/ 339394 h 617079"/>
                <a:gd name="connsiteX2" fmla="*/ 516103 w 933800"/>
                <a:gd name="connsiteY2" fmla="*/ 617079 h 617079"/>
                <a:gd name="connsiteX3" fmla="*/ 0 w 933800"/>
                <a:gd name="connsiteY3" fmla="*/ 448785 h 617079"/>
                <a:gd name="connsiteX4" fmla="*/ 274881 w 933800"/>
                <a:gd name="connsiteY4" fmla="*/ 0 h 617079"/>
                <a:gd name="connsiteX5" fmla="*/ 477341 w 933800"/>
                <a:gd name="connsiteY5" fmla="*/ 243874 h 617079"/>
                <a:gd name="connsiteX6" fmla="*/ 782265 w 933800"/>
                <a:gd name="connsiteY6" fmla="*/ 143353 h 617079"/>
                <a:gd name="connsiteX7" fmla="*/ 931229 w 933800"/>
                <a:gd name="connsiteY7" fmla="*/ 403906 h 617079"/>
                <a:gd name="connsiteX0" fmla="*/ 182319 w 935016"/>
                <a:gd name="connsiteY0" fmla="*/ 476834 h 617079"/>
                <a:gd name="connsiteX1" fmla="*/ 423541 w 935016"/>
                <a:gd name="connsiteY1" fmla="*/ 339394 h 617079"/>
                <a:gd name="connsiteX2" fmla="*/ 516103 w 935016"/>
                <a:gd name="connsiteY2" fmla="*/ 617079 h 617079"/>
                <a:gd name="connsiteX3" fmla="*/ 0 w 935016"/>
                <a:gd name="connsiteY3" fmla="*/ 448785 h 617079"/>
                <a:gd name="connsiteX4" fmla="*/ 274881 w 935016"/>
                <a:gd name="connsiteY4" fmla="*/ 0 h 617079"/>
                <a:gd name="connsiteX5" fmla="*/ 477341 w 935016"/>
                <a:gd name="connsiteY5" fmla="*/ 243874 h 617079"/>
                <a:gd name="connsiteX6" fmla="*/ 782265 w 935016"/>
                <a:gd name="connsiteY6" fmla="*/ 143353 h 617079"/>
                <a:gd name="connsiteX7" fmla="*/ 931229 w 935016"/>
                <a:gd name="connsiteY7" fmla="*/ 403906 h 617079"/>
                <a:gd name="connsiteX0" fmla="*/ 182319 w 932773"/>
                <a:gd name="connsiteY0" fmla="*/ 476834 h 617079"/>
                <a:gd name="connsiteX1" fmla="*/ 423541 w 932773"/>
                <a:gd name="connsiteY1" fmla="*/ 339394 h 617079"/>
                <a:gd name="connsiteX2" fmla="*/ 516103 w 932773"/>
                <a:gd name="connsiteY2" fmla="*/ 617079 h 617079"/>
                <a:gd name="connsiteX3" fmla="*/ 0 w 932773"/>
                <a:gd name="connsiteY3" fmla="*/ 448785 h 617079"/>
                <a:gd name="connsiteX4" fmla="*/ 274881 w 932773"/>
                <a:gd name="connsiteY4" fmla="*/ 0 h 617079"/>
                <a:gd name="connsiteX5" fmla="*/ 477341 w 932773"/>
                <a:gd name="connsiteY5" fmla="*/ 243874 h 617079"/>
                <a:gd name="connsiteX6" fmla="*/ 782265 w 932773"/>
                <a:gd name="connsiteY6" fmla="*/ 143353 h 617079"/>
                <a:gd name="connsiteX7" fmla="*/ 931229 w 932773"/>
                <a:gd name="connsiteY7" fmla="*/ 403906 h 617079"/>
                <a:gd name="connsiteX0" fmla="*/ 182319 w 932773"/>
                <a:gd name="connsiteY0" fmla="*/ 476834 h 617079"/>
                <a:gd name="connsiteX1" fmla="*/ 423541 w 932773"/>
                <a:gd name="connsiteY1" fmla="*/ 339394 h 617079"/>
                <a:gd name="connsiteX2" fmla="*/ 516103 w 932773"/>
                <a:gd name="connsiteY2" fmla="*/ 617079 h 617079"/>
                <a:gd name="connsiteX3" fmla="*/ 0 w 932773"/>
                <a:gd name="connsiteY3" fmla="*/ 448785 h 617079"/>
                <a:gd name="connsiteX4" fmla="*/ 274881 w 932773"/>
                <a:gd name="connsiteY4" fmla="*/ 0 h 617079"/>
                <a:gd name="connsiteX5" fmla="*/ 491112 w 932773"/>
                <a:gd name="connsiteY5" fmla="*/ 243874 h 617079"/>
                <a:gd name="connsiteX6" fmla="*/ 782265 w 932773"/>
                <a:gd name="connsiteY6" fmla="*/ 143353 h 617079"/>
                <a:gd name="connsiteX7" fmla="*/ 931229 w 932773"/>
                <a:gd name="connsiteY7" fmla="*/ 403906 h 617079"/>
                <a:gd name="connsiteX0" fmla="*/ 182319 w 932773"/>
                <a:gd name="connsiteY0" fmla="*/ 476834 h 617079"/>
                <a:gd name="connsiteX1" fmla="*/ 423541 w 932773"/>
                <a:gd name="connsiteY1" fmla="*/ 339394 h 617079"/>
                <a:gd name="connsiteX2" fmla="*/ 516103 w 932773"/>
                <a:gd name="connsiteY2" fmla="*/ 617079 h 617079"/>
                <a:gd name="connsiteX3" fmla="*/ 0 w 932773"/>
                <a:gd name="connsiteY3" fmla="*/ 448785 h 617079"/>
                <a:gd name="connsiteX4" fmla="*/ 274881 w 932773"/>
                <a:gd name="connsiteY4" fmla="*/ 0 h 617079"/>
                <a:gd name="connsiteX5" fmla="*/ 491112 w 932773"/>
                <a:gd name="connsiteY5" fmla="*/ 243874 h 617079"/>
                <a:gd name="connsiteX6" fmla="*/ 782265 w 932773"/>
                <a:gd name="connsiteY6" fmla="*/ 143353 h 617079"/>
                <a:gd name="connsiteX7" fmla="*/ 931229 w 932773"/>
                <a:gd name="connsiteY7" fmla="*/ 403906 h 617079"/>
                <a:gd name="connsiteX0" fmla="*/ 182319 w 932773"/>
                <a:gd name="connsiteY0" fmla="*/ 476834 h 617079"/>
                <a:gd name="connsiteX1" fmla="*/ 423541 w 932773"/>
                <a:gd name="connsiteY1" fmla="*/ 339394 h 617079"/>
                <a:gd name="connsiteX2" fmla="*/ 516103 w 932773"/>
                <a:gd name="connsiteY2" fmla="*/ 617079 h 617079"/>
                <a:gd name="connsiteX3" fmla="*/ 0 w 932773"/>
                <a:gd name="connsiteY3" fmla="*/ 448785 h 617079"/>
                <a:gd name="connsiteX4" fmla="*/ 239076 w 932773"/>
                <a:gd name="connsiteY4" fmla="*/ 0 h 617079"/>
                <a:gd name="connsiteX5" fmla="*/ 491112 w 932773"/>
                <a:gd name="connsiteY5" fmla="*/ 243874 h 617079"/>
                <a:gd name="connsiteX6" fmla="*/ 782265 w 932773"/>
                <a:gd name="connsiteY6" fmla="*/ 143353 h 617079"/>
                <a:gd name="connsiteX7" fmla="*/ 931229 w 932773"/>
                <a:gd name="connsiteY7" fmla="*/ 403906 h 617079"/>
                <a:gd name="connsiteX0" fmla="*/ 182319 w 932773"/>
                <a:gd name="connsiteY0" fmla="*/ 476834 h 617079"/>
                <a:gd name="connsiteX1" fmla="*/ 423541 w 932773"/>
                <a:gd name="connsiteY1" fmla="*/ 339394 h 617079"/>
                <a:gd name="connsiteX2" fmla="*/ 516103 w 932773"/>
                <a:gd name="connsiteY2" fmla="*/ 617079 h 617079"/>
                <a:gd name="connsiteX3" fmla="*/ 0 w 932773"/>
                <a:gd name="connsiteY3" fmla="*/ 448785 h 617079"/>
                <a:gd name="connsiteX4" fmla="*/ 239076 w 932773"/>
                <a:gd name="connsiteY4" fmla="*/ 0 h 617079"/>
                <a:gd name="connsiteX5" fmla="*/ 491112 w 932773"/>
                <a:gd name="connsiteY5" fmla="*/ 243874 h 617079"/>
                <a:gd name="connsiteX6" fmla="*/ 782265 w 932773"/>
                <a:gd name="connsiteY6" fmla="*/ 143353 h 617079"/>
                <a:gd name="connsiteX7" fmla="*/ 931229 w 932773"/>
                <a:gd name="connsiteY7" fmla="*/ 403906 h 617079"/>
                <a:gd name="connsiteX0" fmla="*/ 182319 w 932773"/>
                <a:gd name="connsiteY0" fmla="*/ 476834 h 617079"/>
                <a:gd name="connsiteX1" fmla="*/ 423541 w 932773"/>
                <a:gd name="connsiteY1" fmla="*/ 339394 h 617079"/>
                <a:gd name="connsiteX2" fmla="*/ 516103 w 932773"/>
                <a:gd name="connsiteY2" fmla="*/ 617079 h 617079"/>
                <a:gd name="connsiteX3" fmla="*/ 0 w 932773"/>
                <a:gd name="connsiteY3" fmla="*/ 448785 h 617079"/>
                <a:gd name="connsiteX4" fmla="*/ 239076 w 932773"/>
                <a:gd name="connsiteY4" fmla="*/ 0 h 617079"/>
                <a:gd name="connsiteX5" fmla="*/ 491112 w 932773"/>
                <a:gd name="connsiteY5" fmla="*/ 243874 h 617079"/>
                <a:gd name="connsiteX6" fmla="*/ 782265 w 932773"/>
                <a:gd name="connsiteY6" fmla="*/ 143353 h 617079"/>
                <a:gd name="connsiteX7" fmla="*/ 931229 w 932773"/>
                <a:gd name="connsiteY7" fmla="*/ 403906 h 617079"/>
                <a:gd name="connsiteX0" fmla="*/ 182319 w 932773"/>
                <a:gd name="connsiteY0" fmla="*/ 478537 h 618782"/>
                <a:gd name="connsiteX1" fmla="*/ 423541 w 932773"/>
                <a:gd name="connsiteY1" fmla="*/ 341097 h 618782"/>
                <a:gd name="connsiteX2" fmla="*/ 516103 w 932773"/>
                <a:gd name="connsiteY2" fmla="*/ 618782 h 618782"/>
                <a:gd name="connsiteX3" fmla="*/ 0 w 932773"/>
                <a:gd name="connsiteY3" fmla="*/ 450488 h 618782"/>
                <a:gd name="connsiteX4" fmla="*/ 239076 w 932773"/>
                <a:gd name="connsiteY4" fmla="*/ 1703 h 618782"/>
                <a:gd name="connsiteX5" fmla="*/ 491112 w 932773"/>
                <a:gd name="connsiteY5" fmla="*/ 245577 h 618782"/>
                <a:gd name="connsiteX6" fmla="*/ 782265 w 932773"/>
                <a:gd name="connsiteY6" fmla="*/ 145056 h 618782"/>
                <a:gd name="connsiteX7" fmla="*/ 931229 w 932773"/>
                <a:gd name="connsiteY7" fmla="*/ 405609 h 618782"/>
                <a:gd name="connsiteX0" fmla="*/ 182319 w 932773"/>
                <a:gd name="connsiteY0" fmla="*/ 478537 h 618782"/>
                <a:gd name="connsiteX1" fmla="*/ 423541 w 932773"/>
                <a:gd name="connsiteY1" fmla="*/ 341097 h 618782"/>
                <a:gd name="connsiteX2" fmla="*/ 516103 w 932773"/>
                <a:gd name="connsiteY2" fmla="*/ 618782 h 618782"/>
                <a:gd name="connsiteX3" fmla="*/ 0 w 932773"/>
                <a:gd name="connsiteY3" fmla="*/ 450488 h 618782"/>
                <a:gd name="connsiteX4" fmla="*/ 239076 w 932773"/>
                <a:gd name="connsiteY4" fmla="*/ 1703 h 618782"/>
                <a:gd name="connsiteX5" fmla="*/ 491112 w 932773"/>
                <a:gd name="connsiteY5" fmla="*/ 245577 h 618782"/>
                <a:gd name="connsiteX6" fmla="*/ 782265 w 932773"/>
                <a:gd name="connsiteY6" fmla="*/ 145056 h 618782"/>
                <a:gd name="connsiteX7" fmla="*/ 931229 w 932773"/>
                <a:gd name="connsiteY7" fmla="*/ 405609 h 618782"/>
                <a:gd name="connsiteX0" fmla="*/ 160286 w 910740"/>
                <a:gd name="connsiteY0" fmla="*/ 478537 h 618782"/>
                <a:gd name="connsiteX1" fmla="*/ 401508 w 910740"/>
                <a:gd name="connsiteY1" fmla="*/ 341097 h 618782"/>
                <a:gd name="connsiteX2" fmla="*/ 494070 w 910740"/>
                <a:gd name="connsiteY2" fmla="*/ 618782 h 618782"/>
                <a:gd name="connsiteX3" fmla="*/ 0 w 910740"/>
                <a:gd name="connsiteY3" fmla="*/ 450488 h 618782"/>
                <a:gd name="connsiteX4" fmla="*/ 217043 w 910740"/>
                <a:gd name="connsiteY4" fmla="*/ 1703 h 618782"/>
                <a:gd name="connsiteX5" fmla="*/ 469079 w 910740"/>
                <a:gd name="connsiteY5" fmla="*/ 245577 h 618782"/>
                <a:gd name="connsiteX6" fmla="*/ 760232 w 910740"/>
                <a:gd name="connsiteY6" fmla="*/ 145056 h 618782"/>
                <a:gd name="connsiteX7" fmla="*/ 909196 w 910740"/>
                <a:gd name="connsiteY7" fmla="*/ 405609 h 618782"/>
                <a:gd name="connsiteX0" fmla="*/ 205095 w 955549"/>
                <a:gd name="connsiteY0" fmla="*/ 478537 h 618782"/>
                <a:gd name="connsiteX1" fmla="*/ 446317 w 955549"/>
                <a:gd name="connsiteY1" fmla="*/ 341097 h 618782"/>
                <a:gd name="connsiteX2" fmla="*/ 538879 w 955549"/>
                <a:gd name="connsiteY2" fmla="*/ 618782 h 618782"/>
                <a:gd name="connsiteX3" fmla="*/ 44809 w 955549"/>
                <a:gd name="connsiteY3" fmla="*/ 450488 h 618782"/>
                <a:gd name="connsiteX4" fmla="*/ 261852 w 955549"/>
                <a:gd name="connsiteY4" fmla="*/ 1703 h 618782"/>
                <a:gd name="connsiteX5" fmla="*/ 513888 w 955549"/>
                <a:gd name="connsiteY5" fmla="*/ 245577 h 618782"/>
                <a:gd name="connsiteX6" fmla="*/ 805041 w 955549"/>
                <a:gd name="connsiteY6" fmla="*/ 145056 h 618782"/>
                <a:gd name="connsiteX7" fmla="*/ 954005 w 955549"/>
                <a:gd name="connsiteY7" fmla="*/ 405609 h 618782"/>
                <a:gd name="connsiteX0" fmla="*/ 205095 w 955549"/>
                <a:gd name="connsiteY0" fmla="*/ 478537 h 618782"/>
                <a:gd name="connsiteX1" fmla="*/ 446317 w 955549"/>
                <a:gd name="connsiteY1" fmla="*/ 341097 h 618782"/>
                <a:gd name="connsiteX2" fmla="*/ 538879 w 955549"/>
                <a:gd name="connsiteY2" fmla="*/ 618782 h 618782"/>
                <a:gd name="connsiteX3" fmla="*/ 44809 w 955549"/>
                <a:gd name="connsiteY3" fmla="*/ 450488 h 618782"/>
                <a:gd name="connsiteX4" fmla="*/ 261852 w 955549"/>
                <a:gd name="connsiteY4" fmla="*/ 1703 h 618782"/>
                <a:gd name="connsiteX5" fmla="*/ 513888 w 955549"/>
                <a:gd name="connsiteY5" fmla="*/ 245577 h 618782"/>
                <a:gd name="connsiteX6" fmla="*/ 805041 w 955549"/>
                <a:gd name="connsiteY6" fmla="*/ 145056 h 618782"/>
                <a:gd name="connsiteX7" fmla="*/ 954005 w 955549"/>
                <a:gd name="connsiteY7" fmla="*/ 405609 h 618782"/>
                <a:gd name="connsiteX0" fmla="*/ 205095 w 955549"/>
                <a:gd name="connsiteY0" fmla="*/ 478537 h 607765"/>
                <a:gd name="connsiteX1" fmla="*/ 446317 w 955549"/>
                <a:gd name="connsiteY1" fmla="*/ 341097 h 607765"/>
                <a:gd name="connsiteX2" fmla="*/ 527862 w 955549"/>
                <a:gd name="connsiteY2" fmla="*/ 607765 h 607765"/>
                <a:gd name="connsiteX3" fmla="*/ 44809 w 955549"/>
                <a:gd name="connsiteY3" fmla="*/ 450488 h 607765"/>
                <a:gd name="connsiteX4" fmla="*/ 261852 w 955549"/>
                <a:gd name="connsiteY4" fmla="*/ 1703 h 607765"/>
                <a:gd name="connsiteX5" fmla="*/ 513888 w 955549"/>
                <a:gd name="connsiteY5" fmla="*/ 245577 h 607765"/>
                <a:gd name="connsiteX6" fmla="*/ 805041 w 955549"/>
                <a:gd name="connsiteY6" fmla="*/ 145056 h 607765"/>
                <a:gd name="connsiteX7" fmla="*/ 954005 w 955549"/>
                <a:gd name="connsiteY7" fmla="*/ 405609 h 607765"/>
                <a:gd name="connsiteX0" fmla="*/ 205095 w 955549"/>
                <a:gd name="connsiteY0" fmla="*/ 478537 h 664635"/>
                <a:gd name="connsiteX1" fmla="*/ 446317 w 955549"/>
                <a:gd name="connsiteY1" fmla="*/ 341097 h 664635"/>
                <a:gd name="connsiteX2" fmla="*/ 527862 w 955549"/>
                <a:gd name="connsiteY2" fmla="*/ 607765 h 664635"/>
                <a:gd name="connsiteX3" fmla="*/ 44809 w 955549"/>
                <a:gd name="connsiteY3" fmla="*/ 450488 h 664635"/>
                <a:gd name="connsiteX4" fmla="*/ 261852 w 955549"/>
                <a:gd name="connsiteY4" fmla="*/ 1703 h 664635"/>
                <a:gd name="connsiteX5" fmla="*/ 513888 w 955549"/>
                <a:gd name="connsiteY5" fmla="*/ 245577 h 664635"/>
                <a:gd name="connsiteX6" fmla="*/ 805041 w 955549"/>
                <a:gd name="connsiteY6" fmla="*/ 145056 h 664635"/>
                <a:gd name="connsiteX7" fmla="*/ 954005 w 955549"/>
                <a:gd name="connsiteY7" fmla="*/ 405609 h 664635"/>
                <a:gd name="connsiteX0" fmla="*/ 205095 w 955549"/>
                <a:gd name="connsiteY0" fmla="*/ 478537 h 664635"/>
                <a:gd name="connsiteX1" fmla="*/ 446317 w 955549"/>
                <a:gd name="connsiteY1" fmla="*/ 341097 h 664635"/>
                <a:gd name="connsiteX2" fmla="*/ 527862 w 955549"/>
                <a:gd name="connsiteY2" fmla="*/ 607765 h 664635"/>
                <a:gd name="connsiteX3" fmla="*/ 44809 w 955549"/>
                <a:gd name="connsiteY3" fmla="*/ 450488 h 664635"/>
                <a:gd name="connsiteX4" fmla="*/ 261852 w 955549"/>
                <a:gd name="connsiteY4" fmla="*/ 1703 h 664635"/>
                <a:gd name="connsiteX5" fmla="*/ 513888 w 955549"/>
                <a:gd name="connsiteY5" fmla="*/ 245577 h 664635"/>
                <a:gd name="connsiteX6" fmla="*/ 805041 w 955549"/>
                <a:gd name="connsiteY6" fmla="*/ 145056 h 664635"/>
                <a:gd name="connsiteX7" fmla="*/ 954005 w 955549"/>
                <a:gd name="connsiteY7" fmla="*/ 405609 h 664635"/>
                <a:gd name="connsiteX0" fmla="*/ 205095 w 955549"/>
                <a:gd name="connsiteY0" fmla="*/ 478537 h 664635"/>
                <a:gd name="connsiteX1" fmla="*/ 402249 w 955549"/>
                <a:gd name="connsiteY1" fmla="*/ 352114 h 664635"/>
                <a:gd name="connsiteX2" fmla="*/ 527862 w 955549"/>
                <a:gd name="connsiteY2" fmla="*/ 607765 h 664635"/>
                <a:gd name="connsiteX3" fmla="*/ 44809 w 955549"/>
                <a:gd name="connsiteY3" fmla="*/ 450488 h 664635"/>
                <a:gd name="connsiteX4" fmla="*/ 261852 w 955549"/>
                <a:gd name="connsiteY4" fmla="*/ 1703 h 664635"/>
                <a:gd name="connsiteX5" fmla="*/ 513888 w 955549"/>
                <a:gd name="connsiteY5" fmla="*/ 245577 h 664635"/>
                <a:gd name="connsiteX6" fmla="*/ 805041 w 955549"/>
                <a:gd name="connsiteY6" fmla="*/ 145056 h 664635"/>
                <a:gd name="connsiteX7" fmla="*/ 954005 w 955549"/>
                <a:gd name="connsiteY7" fmla="*/ 405609 h 664635"/>
                <a:gd name="connsiteX0" fmla="*/ 205095 w 955549"/>
                <a:gd name="connsiteY0" fmla="*/ 478537 h 664635"/>
                <a:gd name="connsiteX1" fmla="*/ 402249 w 955549"/>
                <a:gd name="connsiteY1" fmla="*/ 352114 h 664635"/>
                <a:gd name="connsiteX2" fmla="*/ 527862 w 955549"/>
                <a:gd name="connsiteY2" fmla="*/ 607765 h 664635"/>
                <a:gd name="connsiteX3" fmla="*/ 44809 w 955549"/>
                <a:gd name="connsiteY3" fmla="*/ 450488 h 664635"/>
                <a:gd name="connsiteX4" fmla="*/ 261852 w 955549"/>
                <a:gd name="connsiteY4" fmla="*/ 1703 h 664635"/>
                <a:gd name="connsiteX5" fmla="*/ 513888 w 955549"/>
                <a:gd name="connsiteY5" fmla="*/ 245577 h 664635"/>
                <a:gd name="connsiteX6" fmla="*/ 805041 w 955549"/>
                <a:gd name="connsiteY6" fmla="*/ 145056 h 664635"/>
                <a:gd name="connsiteX7" fmla="*/ 954005 w 955549"/>
                <a:gd name="connsiteY7" fmla="*/ 405609 h 664635"/>
                <a:gd name="connsiteX0" fmla="*/ 205095 w 955549"/>
                <a:gd name="connsiteY0" fmla="*/ 478537 h 664635"/>
                <a:gd name="connsiteX1" fmla="*/ 402249 w 955549"/>
                <a:gd name="connsiteY1" fmla="*/ 352114 h 664635"/>
                <a:gd name="connsiteX2" fmla="*/ 527862 w 955549"/>
                <a:gd name="connsiteY2" fmla="*/ 607765 h 664635"/>
                <a:gd name="connsiteX3" fmla="*/ 44809 w 955549"/>
                <a:gd name="connsiteY3" fmla="*/ 450488 h 664635"/>
                <a:gd name="connsiteX4" fmla="*/ 261852 w 955549"/>
                <a:gd name="connsiteY4" fmla="*/ 1703 h 664635"/>
                <a:gd name="connsiteX5" fmla="*/ 513888 w 955549"/>
                <a:gd name="connsiteY5" fmla="*/ 245577 h 664635"/>
                <a:gd name="connsiteX6" fmla="*/ 805041 w 955549"/>
                <a:gd name="connsiteY6" fmla="*/ 145056 h 664635"/>
                <a:gd name="connsiteX7" fmla="*/ 954005 w 955549"/>
                <a:gd name="connsiteY7" fmla="*/ 405609 h 664635"/>
                <a:gd name="connsiteX0" fmla="*/ 205095 w 955549"/>
                <a:gd name="connsiteY0" fmla="*/ 511587 h 664635"/>
                <a:gd name="connsiteX1" fmla="*/ 402249 w 955549"/>
                <a:gd name="connsiteY1" fmla="*/ 352114 h 664635"/>
                <a:gd name="connsiteX2" fmla="*/ 527862 w 955549"/>
                <a:gd name="connsiteY2" fmla="*/ 607765 h 664635"/>
                <a:gd name="connsiteX3" fmla="*/ 44809 w 955549"/>
                <a:gd name="connsiteY3" fmla="*/ 450488 h 664635"/>
                <a:gd name="connsiteX4" fmla="*/ 261852 w 955549"/>
                <a:gd name="connsiteY4" fmla="*/ 1703 h 664635"/>
                <a:gd name="connsiteX5" fmla="*/ 513888 w 955549"/>
                <a:gd name="connsiteY5" fmla="*/ 245577 h 664635"/>
                <a:gd name="connsiteX6" fmla="*/ 805041 w 955549"/>
                <a:gd name="connsiteY6" fmla="*/ 145056 h 664635"/>
                <a:gd name="connsiteX7" fmla="*/ 954005 w 955549"/>
                <a:gd name="connsiteY7" fmla="*/ 405609 h 664635"/>
                <a:gd name="connsiteX0" fmla="*/ 205095 w 955549"/>
                <a:gd name="connsiteY0" fmla="*/ 511587 h 664635"/>
                <a:gd name="connsiteX1" fmla="*/ 402249 w 955549"/>
                <a:gd name="connsiteY1" fmla="*/ 352114 h 664635"/>
                <a:gd name="connsiteX2" fmla="*/ 527862 w 955549"/>
                <a:gd name="connsiteY2" fmla="*/ 607765 h 664635"/>
                <a:gd name="connsiteX3" fmla="*/ 44809 w 955549"/>
                <a:gd name="connsiteY3" fmla="*/ 450488 h 664635"/>
                <a:gd name="connsiteX4" fmla="*/ 261852 w 955549"/>
                <a:gd name="connsiteY4" fmla="*/ 1703 h 664635"/>
                <a:gd name="connsiteX5" fmla="*/ 513888 w 955549"/>
                <a:gd name="connsiteY5" fmla="*/ 245577 h 664635"/>
                <a:gd name="connsiteX6" fmla="*/ 805041 w 955549"/>
                <a:gd name="connsiteY6" fmla="*/ 145056 h 664635"/>
                <a:gd name="connsiteX7" fmla="*/ 954005 w 955549"/>
                <a:gd name="connsiteY7" fmla="*/ 405609 h 664635"/>
                <a:gd name="connsiteX0" fmla="*/ 205095 w 955549"/>
                <a:gd name="connsiteY0" fmla="*/ 511587 h 664635"/>
                <a:gd name="connsiteX1" fmla="*/ 396740 w 955549"/>
                <a:gd name="connsiteY1" fmla="*/ 327327 h 664635"/>
                <a:gd name="connsiteX2" fmla="*/ 527862 w 955549"/>
                <a:gd name="connsiteY2" fmla="*/ 607765 h 664635"/>
                <a:gd name="connsiteX3" fmla="*/ 44809 w 955549"/>
                <a:gd name="connsiteY3" fmla="*/ 450488 h 664635"/>
                <a:gd name="connsiteX4" fmla="*/ 261852 w 955549"/>
                <a:gd name="connsiteY4" fmla="*/ 1703 h 664635"/>
                <a:gd name="connsiteX5" fmla="*/ 513888 w 955549"/>
                <a:gd name="connsiteY5" fmla="*/ 245577 h 664635"/>
                <a:gd name="connsiteX6" fmla="*/ 805041 w 955549"/>
                <a:gd name="connsiteY6" fmla="*/ 145056 h 664635"/>
                <a:gd name="connsiteX7" fmla="*/ 954005 w 955549"/>
                <a:gd name="connsiteY7" fmla="*/ 405609 h 664635"/>
                <a:gd name="connsiteX0" fmla="*/ 205095 w 955549"/>
                <a:gd name="connsiteY0" fmla="*/ 511587 h 664635"/>
                <a:gd name="connsiteX1" fmla="*/ 396740 w 955549"/>
                <a:gd name="connsiteY1" fmla="*/ 327327 h 664635"/>
                <a:gd name="connsiteX2" fmla="*/ 527862 w 955549"/>
                <a:gd name="connsiteY2" fmla="*/ 607765 h 664635"/>
                <a:gd name="connsiteX3" fmla="*/ 44809 w 955549"/>
                <a:gd name="connsiteY3" fmla="*/ 450488 h 664635"/>
                <a:gd name="connsiteX4" fmla="*/ 261852 w 955549"/>
                <a:gd name="connsiteY4" fmla="*/ 1703 h 664635"/>
                <a:gd name="connsiteX5" fmla="*/ 513888 w 955549"/>
                <a:gd name="connsiteY5" fmla="*/ 245577 h 664635"/>
                <a:gd name="connsiteX6" fmla="*/ 805041 w 955549"/>
                <a:gd name="connsiteY6" fmla="*/ 145056 h 664635"/>
                <a:gd name="connsiteX7" fmla="*/ 954005 w 955549"/>
                <a:gd name="connsiteY7" fmla="*/ 405609 h 664635"/>
                <a:gd name="connsiteX0" fmla="*/ 221620 w 955549"/>
                <a:gd name="connsiteY0" fmla="*/ 500570 h 664635"/>
                <a:gd name="connsiteX1" fmla="*/ 396740 w 955549"/>
                <a:gd name="connsiteY1" fmla="*/ 327327 h 664635"/>
                <a:gd name="connsiteX2" fmla="*/ 527862 w 955549"/>
                <a:gd name="connsiteY2" fmla="*/ 607765 h 664635"/>
                <a:gd name="connsiteX3" fmla="*/ 44809 w 955549"/>
                <a:gd name="connsiteY3" fmla="*/ 450488 h 664635"/>
                <a:gd name="connsiteX4" fmla="*/ 261852 w 955549"/>
                <a:gd name="connsiteY4" fmla="*/ 1703 h 664635"/>
                <a:gd name="connsiteX5" fmla="*/ 513888 w 955549"/>
                <a:gd name="connsiteY5" fmla="*/ 245577 h 664635"/>
                <a:gd name="connsiteX6" fmla="*/ 805041 w 955549"/>
                <a:gd name="connsiteY6" fmla="*/ 145056 h 664635"/>
                <a:gd name="connsiteX7" fmla="*/ 954005 w 955549"/>
                <a:gd name="connsiteY7" fmla="*/ 405609 h 664635"/>
                <a:gd name="connsiteX0" fmla="*/ 221620 w 955549"/>
                <a:gd name="connsiteY0" fmla="*/ 500570 h 664635"/>
                <a:gd name="connsiteX1" fmla="*/ 396740 w 955549"/>
                <a:gd name="connsiteY1" fmla="*/ 327327 h 664635"/>
                <a:gd name="connsiteX2" fmla="*/ 527862 w 955549"/>
                <a:gd name="connsiteY2" fmla="*/ 607765 h 664635"/>
                <a:gd name="connsiteX3" fmla="*/ 44809 w 955549"/>
                <a:gd name="connsiteY3" fmla="*/ 450488 h 664635"/>
                <a:gd name="connsiteX4" fmla="*/ 261852 w 955549"/>
                <a:gd name="connsiteY4" fmla="*/ 1703 h 664635"/>
                <a:gd name="connsiteX5" fmla="*/ 513888 w 955549"/>
                <a:gd name="connsiteY5" fmla="*/ 245577 h 664635"/>
                <a:gd name="connsiteX6" fmla="*/ 805041 w 955549"/>
                <a:gd name="connsiteY6" fmla="*/ 145056 h 664635"/>
                <a:gd name="connsiteX7" fmla="*/ 954005 w 955549"/>
                <a:gd name="connsiteY7" fmla="*/ 405609 h 664635"/>
                <a:gd name="connsiteX0" fmla="*/ 221620 w 955549"/>
                <a:gd name="connsiteY0" fmla="*/ 500570 h 664635"/>
                <a:gd name="connsiteX1" fmla="*/ 396740 w 955549"/>
                <a:gd name="connsiteY1" fmla="*/ 327327 h 664635"/>
                <a:gd name="connsiteX2" fmla="*/ 527862 w 955549"/>
                <a:gd name="connsiteY2" fmla="*/ 607765 h 664635"/>
                <a:gd name="connsiteX3" fmla="*/ 44809 w 955549"/>
                <a:gd name="connsiteY3" fmla="*/ 450488 h 664635"/>
                <a:gd name="connsiteX4" fmla="*/ 261852 w 955549"/>
                <a:gd name="connsiteY4" fmla="*/ 1703 h 664635"/>
                <a:gd name="connsiteX5" fmla="*/ 513888 w 955549"/>
                <a:gd name="connsiteY5" fmla="*/ 245577 h 664635"/>
                <a:gd name="connsiteX6" fmla="*/ 805041 w 955549"/>
                <a:gd name="connsiteY6" fmla="*/ 145056 h 664635"/>
                <a:gd name="connsiteX7" fmla="*/ 954005 w 955549"/>
                <a:gd name="connsiteY7" fmla="*/ 405609 h 664635"/>
                <a:gd name="connsiteX0" fmla="*/ 221620 w 955549"/>
                <a:gd name="connsiteY0" fmla="*/ 500570 h 666793"/>
                <a:gd name="connsiteX1" fmla="*/ 396740 w 955549"/>
                <a:gd name="connsiteY1" fmla="*/ 327327 h 666793"/>
                <a:gd name="connsiteX2" fmla="*/ 478286 w 955549"/>
                <a:gd name="connsiteY2" fmla="*/ 610520 h 666793"/>
                <a:gd name="connsiteX3" fmla="*/ 44809 w 955549"/>
                <a:gd name="connsiteY3" fmla="*/ 450488 h 666793"/>
                <a:gd name="connsiteX4" fmla="*/ 261852 w 955549"/>
                <a:gd name="connsiteY4" fmla="*/ 1703 h 666793"/>
                <a:gd name="connsiteX5" fmla="*/ 513888 w 955549"/>
                <a:gd name="connsiteY5" fmla="*/ 245577 h 666793"/>
                <a:gd name="connsiteX6" fmla="*/ 805041 w 955549"/>
                <a:gd name="connsiteY6" fmla="*/ 145056 h 666793"/>
                <a:gd name="connsiteX7" fmla="*/ 954005 w 955549"/>
                <a:gd name="connsiteY7" fmla="*/ 405609 h 666793"/>
                <a:gd name="connsiteX0" fmla="*/ 221620 w 955549"/>
                <a:gd name="connsiteY0" fmla="*/ 500570 h 666793"/>
                <a:gd name="connsiteX1" fmla="*/ 396740 w 955549"/>
                <a:gd name="connsiteY1" fmla="*/ 327327 h 666793"/>
                <a:gd name="connsiteX2" fmla="*/ 478286 w 955549"/>
                <a:gd name="connsiteY2" fmla="*/ 610520 h 666793"/>
                <a:gd name="connsiteX3" fmla="*/ 44809 w 955549"/>
                <a:gd name="connsiteY3" fmla="*/ 450488 h 666793"/>
                <a:gd name="connsiteX4" fmla="*/ 261852 w 955549"/>
                <a:gd name="connsiteY4" fmla="*/ 1703 h 666793"/>
                <a:gd name="connsiteX5" fmla="*/ 513888 w 955549"/>
                <a:gd name="connsiteY5" fmla="*/ 245577 h 666793"/>
                <a:gd name="connsiteX6" fmla="*/ 805041 w 955549"/>
                <a:gd name="connsiteY6" fmla="*/ 145056 h 666793"/>
                <a:gd name="connsiteX7" fmla="*/ 954005 w 955549"/>
                <a:gd name="connsiteY7" fmla="*/ 405609 h 666793"/>
                <a:gd name="connsiteX0" fmla="*/ 228696 w 962625"/>
                <a:gd name="connsiteY0" fmla="*/ 500570 h 673975"/>
                <a:gd name="connsiteX1" fmla="*/ 403816 w 962625"/>
                <a:gd name="connsiteY1" fmla="*/ 327327 h 673975"/>
                <a:gd name="connsiteX2" fmla="*/ 485362 w 962625"/>
                <a:gd name="connsiteY2" fmla="*/ 610520 h 673975"/>
                <a:gd name="connsiteX3" fmla="*/ 43623 w 962625"/>
                <a:gd name="connsiteY3" fmla="*/ 480784 h 673975"/>
                <a:gd name="connsiteX4" fmla="*/ 268928 w 962625"/>
                <a:gd name="connsiteY4" fmla="*/ 1703 h 673975"/>
                <a:gd name="connsiteX5" fmla="*/ 520964 w 962625"/>
                <a:gd name="connsiteY5" fmla="*/ 245577 h 673975"/>
                <a:gd name="connsiteX6" fmla="*/ 812117 w 962625"/>
                <a:gd name="connsiteY6" fmla="*/ 145056 h 673975"/>
                <a:gd name="connsiteX7" fmla="*/ 961081 w 962625"/>
                <a:gd name="connsiteY7" fmla="*/ 405609 h 673975"/>
                <a:gd name="connsiteX0" fmla="*/ 238218 w 972147"/>
                <a:gd name="connsiteY0" fmla="*/ 500570 h 681004"/>
                <a:gd name="connsiteX1" fmla="*/ 413338 w 972147"/>
                <a:gd name="connsiteY1" fmla="*/ 327327 h 681004"/>
                <a:gd name="connsiteX2" fmla="*/ 494884 w 972147"/>
                <a:gd name="connsiteY2" fmla="*/ 610520 h 681004"/>
                <a:gd name="connsiteX3" fmla="*/ 42128 w 972147"/>
                <a:gd name="connsiteY3" fmla="*/ 505572 h 681004"/>
                <a:gd name="connsiteX4" fmla="*/ 278450 w 972147"/>
                <a:gd name="connsiteY4" fmla="*/ 1703 h 681004"/>
                <a:gd name="connsiteX5" fmla="*/ 530486 w 972147"/>
                <a:gd name="connsiteY5" fmla="*/ 245577 h 681004"/>
                <a:gd name="connsiteX6" fmla="*/ 821639 w 972147"/>
                <a:gd name="connsiteY6" fmla="*/ 145056 h 681004"/>
                <a:gd name="connsiteX7" fmla="*/ 970603 w 972147"/>
                <a:gd name="connsiteY7" fmla="*/ 405609 h 681004"/>
                <a:gd name="connsiteX0" fmla="*/ 238218 w 972147"/>
                <a:gd name="connsiteY0" fmla="*/ 500570 h 684851"/>
                <a:gd name="connsiteX1" fmla="*/ 413338 w 972147"/>
                <a:gd name="connsiteY1" fmla="*/ 327327 h 684851"/>
                <a:gd name="connsiteX2" fmla="*/ 483867 w 972147"/>
                <a:gd name="connsiteY2" fmla="*/ 616028 h 684851"/>
                <a:gd name="connsiteX3" fmla="*/ 42128 w 972147"/>
                <a:gd name="connsiteY3" fmla="*/ 505572 h 684851"/>
                <a:gd name="connsiteX4" fmla="*/ 278450 w 972147"/>
                <a:gd name="connsiteY4" fmla="*/ 1703 h 684851"/>
                <a:gd name="connsiteX5" fmla="*/ 530486 w 972147"/>
                <a:gd name="connsiteY5" fmla="*/ 245577 h 684851"/>
                <a:gd name="connsiteX6" fmla="*/ 821639 w 972147"/>
                <a:gd name="connsiteY6" fmla="*/ 145056 h 684851"/>
                <a:gd name="connsiteX7" fmla="*/ 970603 w 972147"/>
                <a:gd name="connsiteY7" fmla="*/ 405609 h 684851"/>
                <a:gd name="connsiteX0" fmla="*/ 238218 w 972147"/>
                <a:gd name="connsiteY0" fmla="*/ 500570 h 678763"/>
                <a:gd name="connsiteX1" fmla="*/ 413338 w 972147"/>
                <a:gd name="connsiteY1" fmla="*/ 327327 h 678763"/>
                <a:gd name="connsiteX2" fmla="*/ 483867 w 972147"/>
                <a:gd name="connsiteY2" fmla="*/ 616028 h 678763"/>
                <a:gd name="connsiteX3" fmla="*/ 42128 w 972147"/>
                <a:gd name="connsiteY3" fmla="*/ 505572 h 678763"/>
                <a:gd name="connsiteX4" fmla="*/ 278450 w 972147"/>
                <a:gd name="connsiteY4" fmla="*/ 1703 h 678763"/>
                <a:gd name="connsiteX5" fmla="*/ 530486 w 972147"/>
                <a:gd name="connsiteY5" fmla="*/ 245577 h 678763"/>
                <a:gd name="connsiteX6" fmla="*/ 821639 w 972147"/>
                <a:gd name="connsiteY6" fmla="*/ 145056 h 678763"/>
                <a:gd name="connsiteX7" fmla="*/ 970603 w 972147"/>
                <a:gd name="connsiteY7" fmla="*/ 405609 h 678763"/>
                <a:gd name="connsiteX0" fmla="*/ 238218 w 972147"/>
                <a:gd name="connsiteY0" fmla="*/ 501130 h 679323"/>
                <a:gd name="connsiteX1" fmla="*/ 413338 w 972147"/>
                <a:gd name="connsiteY1" fmla="*/ 327887 h 679323"/>
                <a:gd name="connsiteX2" fmla="*/ 483867 w 972147"/>
                <a:gd name="connsiteY2" fmla="*/ 616588 h 679323"/>
                <a:gd name="connsiteX3" fmla="*/ 42128 w 972147"/>
                <a:gd name="connsiteY3" fmla="*/ 506132 h 679323"/>
                <a:gd name="connsiteX4" fmla="*/ 278450 w 972147"/>
                <a:gd name="connsiteY4" fmla="*/ 2263 h 679323"/>
                <a:gd name="connsiteX5" fmla="*/ 535994 w 972147"/>
                <a:gd name="connsiteY5" fmla="*/ 210332 h 679323"/>
                <a:gd name="connsiteX6" fmla="*/ 821639 w 972147"/>
                <a:gd name="connsiteY6" fmla="*/ 145616 h 679323"/>
                <a:gd name="connsiteX7" fmla="*/ 970603 w 972147"/>
                <a:gd name="connsiteY7" fmla="*/ 406169 h 679323"/>
                <a:gd name="connsiteX0" fmla="*/ 238218 w 972147"/>
                <a:gd name="connsiteY0" fmla="*/ 501130 h 679323"/>
                <a:gd name="connsiteX1" fmla="*/ 413338 w 972147"/>
                <a:gd name="connsiteY1" fmla="*/ 327887 h 679323"/>
                <a:gd name="connsiteX2" fmla="*/ 483867 w 972147"/>
                <a:gd name="connsiteY2" fmla="*/ 616588 h 679323"/>
                <a:gd name="connsiteX3" fmla="*/ 42128 w 972147"/>
                <a:gd name="connsiteY3" fmla="*/ 506132 h 679323"/>
                <a:gd name="connsiteX4" fmla="*/ 278450 w 972147"/>
                <a:gd name="connsiteY4" fmla="*/ 2263 h 679323"/>
                <a:gd name="connsiteX5" fmla="*/ 535994 w 972147"/>
                <a:gd name="connsiteY5" fmla="*/ 210332 h 679323"/>
                <a:gd name="connsiteX6" fmla="*/ 821639 w 972147"/>
                <a:gd name="connsiteY6" fmla="*/ 145616 h 679323"/>
                <a:gd name="connsiteX7" fmla="*/ 970603 w 972147"/>
                <a:gd name="connsiteY7" fmla="*/ 406169 h 679323"/>
                <a:gd name="connsiteX0" fmla="*/ 238218 w 972147"/>
                <a:gd name="connsiteY0" fmla="*/ 501584 h 679777"/>
                <a:gd name="connsiteX1" fmla="*/ 413338 w 972147"/>
                <a:gd name="connsiteY1" fmla="*/ 328341 h 679777"/>
                <a:gd name="connsiteX2" fmla="*/ 483867 w 972147"/>
                <a:gd name="connsiteY2" fmla="*/ 617042 h 679777"/>
                <a:gd name="connsiteX3" fmla="*/ 42128 w 972147"/>
                <a:gd name="connsiteY3" fmla="*/ 506586 h 679777"/>
                <a:gd name="connsiteX4" fmla="*/ 278450 w 972147"/>
                <a:gd name="connsiteY4" fmla="*/ 2717 h 679777"/>
                <a:gd name="connsiteX5" fmla="*/ 535994 w 972147"/>
                <a:gd name="connsiteY5" fmla="*/ 210786 h 679777"/>
                <a:gd name="connsiteX6" fmla="*/ 821639 w 972147"/>
                <a:gd name="connsiteY6" fmla="*/ 146070 h 679777"/>
                <a:gd name="connsiteX7" fmla="*/ 970603 w 972147"/>
                <a:gd name="connsiteY7" fmla="*/ 406623 h 679777"/>
                <a:gd name="connsiteX0" fmla="*/ 238218 w 972147"/>
                <a:gd name="connsiteY0" fmla="*/ 501584 h 679777"/>
                <a:gd name="connsiteX1" fmla="*/ 413338 w 972147"/>
                <a:gd name="connsiteY1" fmla="*/ 328341 h 679777"/>
                <a:gd name="connsiteX2" fmla="*/ 483867 w 972147"/>
                <a:gd name="connsiteY2" fmla="*/ 617042 h 679777"/>
                <a:gd name="connsiteX3" fmla="*/ 42128 w 972147"/>
                <a:gd name="connsiteY3" fmla="*/ 506586 h 679777"/>
                <a:gd name="connsiteX4" fmla="*/ 278450 w 972147"/>
                <a:gd name="connsiteY4" fmla="*/ 2717 h 679777"/>
                <a:gd name="connsiteX5" fmla="*/ 535994 w 972147"/>
                <a:gd name="connsiteY5" fmla="*/ 210786 h 679777"/>
                <a:gd name="connsiteX6" fmla="*/ 821639 w 972147"/>
                <a:gd name="connsiteY6" fmla="*/ 146070 h 679777"/>
                <a:gd name="connsiteX7" fmla="*/ 970603 w 972147"/>
                <a:gd name="connsiteY7" fmla="*/ 406623 h 679777"/>
                <a:gd name="connsiteX0" fmla="*/ 238218 w 972147"/>
                <a:gd name="connsiteY0" fmla="*/ 501584 h 679777"/>
                <a:gd name="connsiteX1" fmla="*/ 413338 w 972147"/>
                <a:gd name="connsiteY1" fmla="*/ 328341 h 679777"/>
                <a:gd name="connsiteX2" fmla="*/ 483867 w 972147"/>
                <a:gd name="connsiteY2" fmla="*/ 617042 h 679777"/>
                <a:gd name="connsiteX3" fmla="*/ 42128 w 972147"/>
                <a:gd name="connsiteY3" fmla="*/ 506586 h 679777"/>
                <a:gd name="connsiteX4" fmla="*/ 278450 w 972147"/>
                <a:gd name="connsiteY4" fmla="*/ 2717 h 679777"/>
                <a:gd name="connsiteX5" fmla="*/ 535994 w 972147"/>
                <a:gd name="connsiteY5" fmla="*/ 210786 h 679777"/>
                <a:gd name="connsiteX6" fmla="*/ 821639 w 972147"/>
                <a:gd name="connsiteY6" fmla="*/ 146070 h 679777"/>
                <a:gd name="connsiteX7" fmla="*/ 970603 w 972147"/>
                <a:gd name="connsiteY7" fmla="*/ 406623 h 679777"/>
                <a:gd name="connsiteX0" fmla="*/ 238218 w 972147"/>
                <a:gd name="connsiteY0" fmla="*/ 502590 h 680783"/>
                <a:gd name="connsiteX1" fmla="*/ 413338 w 972147"/>
                <a:gd name="connsiteY1" fmla="*/ 329347 h 680783"/>
                <a:gd name="connsiteX2" fmla="*/ 483867 w 972147"/>
                <a:gd name="connsiteY2" fmla="*/ 618048 h 680783"/>
                <a:gd name="connsiteX3" fmla="*/ 42128 w 972147"/>
                <a:gd name="connsiteY3" fmla="*/ 507592 h 680783"/>
                <a:gd name="connsiteX4" fmla="*/ 278450 w 972147"/>
                <a:gd name="connsiteY4" fmla="*/ 3723 h 680783"/>
                <a:gd name="connsiteX5" fmla="*/ 535994 w 972147"/>
                <a:gd name="connsiteY5" fmla="*/ 211792 h 680783"/>
                <a:gd name="connsiteX6" fmla="*/ 821639 w 972147"/>
                <a:gd name="connsiteY6" fmla="*/ 147076 h 680783"/>
                <a:gd name="connsiteX7" fmla="*/ 970603 w 972147"/>
                <a:gd name="connsiteY7" fmla="*/ 407629 h 680783"/>
                <a:gd name="connsiteX0" fmla="*/ 238218 w 972381"/>
                <a:gd name="connsiteY0" fmla="*/ 502590 h 680783"/>
                <a:gd name="connsiteX1" fmla="*/ 413338 w 972381"/>
                <a:gd name="connsiteY1" fmla="*/ 329347 h 680783"/>
                <a:gd name="connsiteX2" fmla="*/ 483867 w 972381"/>
                <a:gd name="connsiteY2" fmla="*/ 618048 h 680783"/>
                <a:gd name="connsiteX3" fmla="*/ 42128 w 972381"/>
                <a:gd name="connsiteY3" fmla="*/ 507592 h 680783"/>
                <a:gd name="connsiteX4" fmla="*/ 278450 w 972381"/>
                <a:gd name="connsiteY4" fmla="*/ 3723 h 680783"/>
                <a:gd name="connsiteX5" fmla="*/ 535994 w 972381"/>
                <a:gd name="connsiteY5" fmla="*/ 211792 h 680783"/>
                <a:gd name="connsiteX6" fmla="*/ 829902 w 972381"/>
                <a:gd name="connsiteY6" fmla="*/ 119534 h 680783"/>
                <a:gd name="connsiteX7" fmla="*/ 970603 w 972381"/>
                <a:gd name="connsiteY7" fmla="*/ 407629 h 680783"/>
                <a:gd name="connsiteX0" fmla="*/ 238218 w 972381"/>
                <a:gd name="connsiteY0" fmla="*/ 502590 h 680783"/>
                <a:gd name="connsiteX1" fmla="*/ 413338 w 972381"/>
                <a:gd name="connsiteY1" fmla="*/ 329347 h 680783"/>
                <a:gd name="connsiteX2" fmla="*/ 483867 w 972381"/>
                <a:gd name="connsiteY2" fmla="*/ 618048 h 680783"/>
                <a:gd name="connsiteX3" fmla="*/ 42128 w 972381"/>
                <a:gd name="connsiteY3" fmla="*/ 507592 h 680783"/>
                <a:gd name="connsiteX4" fmla="*/ 278450 w 972381"/>
                <a:gd name="connsiteY4" fmla="*/ 3723 h 680783"/>
                <a:gd name="connsiteX5" fmla="*/ 535994 w 972381"/>
                <a:gd name="connsiteY5" fmla="*/ 211792 h 680783"/>
                <a:gd name="connsiteX6" fmla="*/ 829902 w 972381"/>
                <a:gd name="connsiteY6" fmla="*/ 119534 h 680783"/>
                <a:gd name="connsiteX7" fmla="*/ 970603 w 972381"/>
                <a:gd name="connsiteY7" fmla="*/ 407629 h 680783"/>
                <a:gd name="connsiteX0" fmla="*/ 238218 w 973905"/>
                <a:gd name="connsiteY0" fmla="*/ 502590 h 680783"/>
                <a:gd name="connsiteX1" fmla="*/ 413338 w 973905"/>
                <a:gd name="connsiteY1" fmla="*/ 329347 h 680783"/>
                <a:gd name="connsiteX2" fmla="*/ 483867 w 973905"/>
                <a:gd name="connsiteY2" fmla="*/ 618048 h 680783"/>
                <a:gd name="connsiteX3" fmla="*/ 42128 w 973905"/>
                <a:gd name="connsiteY3" fmla="*/ 507592 h 680783"/>
                <a:gd name="connsiteX4" fmla="*/ 278450 w 973905"/>
                <a:gd name="connsiteY4" fmla="*/ 3723 h 680783"/>
                <a:gd name="connsiteX5" fmla="*/ 535994 w 973905"/>
                <a:gd name="connsiteY5" fmla="*/ 211792 h 680783"/>
                <a:gd name="connsiteX6" fmla="*/ 857444 w 973905"/>
                <a:gd name="connsiteY6" fmla="*/ 144322 h 680783"/>
                <a:gd name="connsiteX7" fmla="*/ 970603 w 973905"/>
                <a:gd name="connsiteY7" fmla="*/ 407629 h 680783"/>
                <a:gd name="connsiteX0" fmla="*/ 238218 w 973905"/>
                <a:gd name="connsiteY0" fmla="*/ 502590 h 680783"/>
                <a:gd name="connsiteX1" fmla="*/ 413338 w 973905"/>
                <a:gd name="connsiteY1" fmla="*/ 329347 h 680783"/>
                <a:gd name="connsiteX2" fmla="*/ 483867 w 973905"/>
                <a:gd name="connsiteY2" fmla="*/ 618048 h 680783"/>
                <a:gd name="connsiteX3" fmla="*/ 42128 w 973905"/>
                <a:gd name="connsiteY3" fmla="*/ 507592 h 680783"/>
                <a:gd name="connsiteX4" fmla="*/ 278450 w 973905"/>
                <a:gd name="connsiteY4" fmla="*/ 3723 h 680783"/>
                <a:gd name="connsiteX5" fmla="*/ 535994 w 973905"/>
                <a:gd name="connsiteY5" fmla="*/ 211792 h 680783"/>
                <a:gd name="connsiteX6" fmla="*/ 857444 w 973905"/>
                <a:gd name="connsiteY6" fmla="*/ 144322 h 680783"/>
                <a:gd name="connsiteX7" fmla="*/ 970603 w 973905"/>
                <a:gd name="connsiteY7" fmla="*/ 407629 h 680783"/>
                <a:gd name="connsiteX0" fmla="*/ 238218 w 975028"/>
                <a:gd name="connsiteY0" fmla="*/ 502590 h 680783"/>
                <a:gd name="connsiteX1" fmla="*/ 413338 w 975028"/>
                <a:gd name="connsiteY1" fmla="*/ 329347 h 680783"/>
                <a:gd name="connsiteX2" fmla="*/ 483867 w 975028"/>
                <a:gd name="connsiteY2" fmla="*/ 618048 h 680783"/>
                <a:gd name="connsiteX3" fmla="*/ 42128 w 975028"/>
                <a:gd name="connsiteY3" fmla="*/ 507592 h 680783"/>
                <a:gd name="connsiteX4" fmla="*/ 278450 w 975028"/>
                <a:gd name="connsiteY4" fmla="*/ 3723 h 680783"/>
                <a:gd name="connsiteX5" fmla="*/ 535994 w 975028"/>
                <a:gd name="connsiteY5" fmla="*/ 211792 h 680783"/>
                <a:gd name="connsiteX6" fmla="*/ 857444 w 975028"/>
                <a:gd name="connsiteY6" fmla="*/ 144322 h 680783"/>
                <a:gd name="connsiteX7" fmla="*/ 970603 w 975028"/>
                <a:gd name="connsiteY7" fmla="*/ 407629 h 680783"/>
                <a:gd name="connsiteX0" fmla="*/ 238218 w 975028"/>
                <a:gd name="connsiteY0" fmla="*/ 502590 h 680783"/>
                <a:gd name="connsiteX1" fmla="*/ 413338 w 975028"/>
                <a:gd name="connsiteY1" fmla="*/ 329347 h 680783"/>
                <a:gd name="connsiteX2" fmla="*/ 483867 w 975028"/>
                <a:gd name="connsiteY2" fmla="*/ 618048 h 680783"/>
                <a:gd name="connsiteX3" fmla="*/ 42128 w 975028"/>
                <a:gd name="connsiteY3" fmla="*/ 507592 h 680783"/>
                <a:gd name="connsiteX4" fmla="*/ 278450 w 975028"/>
                <a:gd name="connsiteY4" fmla="*/ 3723 h 680783"/>
                <a:gd name="connsiteX5" fmla="*/ 535994 w 975028"/>
                <a:gd name="connsiteY5" fmla="*/ 211792 h 680783"/>
                <a:gd name="connsiteX6" fmla="*/ 857444 w 975028"/>
                <a:gd name="connsiteY6" fmla="*/ 144322 h 680783"/>
                <a:gd name="connsiteX7" fmla="*/ 970603 w 975028"/>
                <a:gd name="connsiteY7" fmla="*/ 407629 h 680783"/>
                <a:gd name="connsiteX0" fmla="*/ 238218 w 975375"/>
                <a:gd name="connsiteY0" fmla="*/ 502590 h 680783"/>
                <a:gd name="connsiteX1" fmla="*/ 413338 w 975375"/>
                <a:gd name="connsiteY1" fmla="*/ 329347 h 680783"/>
                <a:gd name="connsiteX2" fmla="*/ 483867 w 975375"/>
                <a:gd name="connsiteY2" fmla="*/ 618048 h 680783"/>
                <a:gd name="connsiteX3" fmla="*/ 42128 w 975375"/>
                <a:gd name="connsiteY3" fmla="*/ 507592 h 680783"/>
                <a:gd name="connsiteX4" fmla="*/ 278450 w 975375"/>
                <a:gd name="connsiteY4" fmla="*/ 3723 h 680783"/>
                <a:gd name="connsiteX5" fmla="*/ 535994 w 975375"/>
                <a:gd name="connsiteY5" fmla="*/ 211792 h 680783"/>
                <a:gd name="connsiteX6" fmla="*/ 857444 w 975375"/>
                <a:gd name="connsiteY6" fmla="*/ 144322 h 680783"/>
                <a:gd name="connsiteX7" fmla="*/ 970603 w 975375"/>
                <a:gd name="connsiteY7" fmla="*/ 407629 h 680783"/>
                <a:gd name="connsiteX0" fmla="*/ 238218 w 975375"/>
                <a:gd name="connsiteY0" fmla="*/ 502590 h 680783"/>
                <a:gd name="connsiteX1" fmla="*/ 413338 w 975375"/>
                <a:gd name="connsiteY1" fmla="*/ 329347 h 680783"/>
                <a:gd name="connsiteX2" fmla="*/ 483867 w 975375"/>
                <a:gd name="connsiteY2" fmla="*/ 618048 h 680783"/>
                <a:gd name="connsiteX3" fmla="*/ 42128 w 975375"/>
                <a:gd name="connsiteY3" fmla="*/ 507592 h 680783"/>
                <a:gd name="connsiteX4" fmla="*/ 278450 w 975375"/>
                <a:gd name="connsiteY4" fmla="*/ 3723 h 680783"/>
                <a:gd name="connsiteX5" fmla="*/ 535994 w 975375"/>
                <a:gd name="connsiteY5" fmla="*/ 211792 h 680783"/>
                <a:gd name="connsiteX6" fmla="*/ 857444 w 975375"/>
                <a:gd name="connsiteY6" fmla="*/ 144322 h 680783"/>
                <a:gd name="connsiteX7" fmla="*/ 970603 w 975375"/>
                <a:gd name="connsiteY7" fmla="*/ 407629 h 680783"/>
                <a:gd name="connsiteX0" fmla="*/ 238218 w 973301"/>
                <a:gd name="connsiteY0" fmla="*/ 502590 h 680783"/>
                <a:gd name="connsiteX1" fmla="*/ 413338 w 973301"/>
                <a:gd name="connsiteY1" fmla="*/ 329347 h 680783"/>
                <a:gd name="connsiteX2" fmla="*/ 483867 w 973301"/>
                <a:gd name="connsiteY2" fmla="*/ 618048 h 680783"/>
                <a:gd name="connsiteX3" fmla="*/ 42128 w 973301"/>
                <a:gd name="connsiteY3" fmla="*/ 507592 h 680783"/>
                <a:gd name="connsiteX4" fmla="*/ 278450 w 973301"/>
                <a:gd name="connsiteY4" fmla="*/ 3723 h 680783"/>
                <a:gd name="connsiteX5" fmla="*/ 535994 w 973301"/>
                <a:gd name="connsiteY5" fmla="*/ 211792 h 680783"/>
                <a:gd name="connsiteX6" fmla="*/ 857444 w 973301"/>
                <a:gd name="connsiteY6" fmla="*/ 144322 h 680783"/>
                <a:gd name="connsiteX7" fmla="*/ 970603 w 973301"/>
                <a:gd name="connsiteY7" fmla="*/ 407629 h 680783"/>
                <a:gd name="connsiteX0" fmla="*/ 238218 w 973301"/>
                <a:gd name="connsiteY0" fmla="*/ 502590 h 680783"/>
                <a:gd name="connsiteX1" fmla="*/ 413338 w 973301"/>
                <a:gd name="connsiteY1" fmla="*/ 329347 h 680783"/>
                <a:gd name="connsiteX2" fmla="*/ 483867 w 973301"/>
                <a:gd name="connsiteY2" fmla="*/ 618048 h 680783"/>
                <a:gd name="connsiteX3" fmla="*/ 42128 w 973301"/>
                <a:gd name="connsiteY3" fmla="*/ 507592 h 680783"/>
                <a:gd name="connsiteX4" fmla="*/ 278450 w 973301"/>
                <a:gd name="connsiteY4" fmla="*/ 3723 h 680783"/>
                <a:gd name="connsiteX5" fmla="*/ 535994 w 973301"/>
                <a:gd name="connsiteY5" fmla="*/ 211792 h 680783"/>
                <a:gd name="connsiteX6" fmla="*/ 857444 w 973301"/>
                <a:gd name="connsiteY6" fmla="*/ 144322 h 680783"/>
                <a:gd name="connsiteX7" fmla="*/ 970603 w 973301"/>
                <a:gd name="connsiteY7" fmla="*/ 407629 h 680783"/>
                <a:gd name="connsiteX0" fmla="*/ 238218 w 973301"/>
                <a:gd name="connsiteY0" fmla="*/ 502590 h 680783"/>
                <a:gd name="connsiteX1" fmla="*/ 413338 w 973301"/>
                <a:gd name="connsiteY1" fmla="*/ 329347 h 680783"/>
                <a:gd name="connsiteX2" fmla="*/ 483867 w 973301"/>
                <a:gd name="connsiteY2" fmla="*/ 618048 h 680783"/>
                <a:gd name="connsiteX3" fmla="*/ 42128 w 973301"/>
                <a:gd name="connsiteY3" fmla="*/ 507592 h 680783"/>
                <a:gd name="connsiteX4" fmla="*/ 278450 w 973301"/>
                <a:gd name="connsiteY4" fmla="*/ 3723 h 680783"/>
                <a:gd name="connsiteX5" fmla="*/ 558028 w 973301"/>
                <a:gd name="connsiteY5" fmla="*/ 211792 h 680783"/>
                <a:gd name="connsiteX6" fmla="*/ 857444 w 973301"/>
                <a:gd name="connsiteY6" fmla="*/ 144322 h 680783"/>
                <a:gd name="connsiteX7" fmla="*/ 970603 w 973301"/>
                <a:gd name="connsiteY7" fmla="*/ 407629 h 680783"/>
                <a:gd name="connsiteX0" fmla="*/ 238218 w 973301"/>
                <a:gd name="connsiteY0" fmla="*/ 503717 h 681910"/>
                <a:gd name="connsiteX1" fmla="*/ 413338 w 973301"/>
                <a:gd name="connsiteY1" fmla="*/ 330474 h 681910"/>
                <a:gd name="connsiteX2" fmla="*/ 483867 w 973301"/>
                <a:gd name="connsiteY2" fmla="*/ 619175 h 681910"/>
                <a:gd name="connsiteX3" fmla="*/ 42128 w 973301"/>
                <a:gd name="connsiteY3" fmla="*/ 508719 h 681910"/>
                <a:gd name="connsiteX4" fmla="*/ 278450 w 973301"/>
                <a:gd name="connsiteY4" fmla="*/ 4850 h 681910"/>
                <a:gd name="connsiteX5" fmla="*/ 558028 w 973301"/>
                <a:gd name="connsiteY5" fmla="*/ 212919 h 681910"/>
                <a:gd name="connsiteX6" fmla="*/ 857444 w 973301"/>
                <a:gd name="connsiteY6" fmla="*/ 145449 h 681910"/>
                <a:gd name="connsiteX7" fmla="*/ 970603 w 973301"/>
                <a:gd name="connsiteY7" fmla="*/ 408756 h 681910"/>
                <a:gd name="connsiteX0" fmla="*/ 238218 w 973301"/>
                <a:gd name="connsiteY0" fmla="*/ 503717 h 681910"/>
                <a:gd name="connsiteX1" fmla="*/ 413338 w 973301"/>
                <a:gd name="connsiteY1" fmla="*/ 330474 h 681910"/>
                <a:gd name="connsiteX2" fmla="*/ 483867 w 973301"/>
                <a:gd name="connsiteY2" fmla="*/ 619175 h 681910"/>
                <a:gd name="connsiteX3" fmla="*/ 42128 w 973301"/>
                <a:gd name="connsiteY3" fmla="*/ 508719 h 681910"/>
                <a:gd name="connsiteX4" fmla="*/ 278450 w 973301"/>
                <a:gd name="connsiteY4" fmla="*/ 4850 h 681910"/>
                <a:gd name="connsiteX5" fmla="*/ 558028 w 973301"/>
                <a:gd name="connsiteY5" fmla="*/ 212919 h 681910"/>
                <a:gd name="connsiteX6" fmla="*/ 857444 w 973301"/>
                <a:gd name="connsiteY6" fmla="*/ 145449 h 681910"/>
                <a:gd name="connsiteX7" fmla="*/ 970603 w 973301"/>
                <a:gd name="connsiteY7" fmla="*/ 408756 h 681910"/>
                <a:gd name="connsiteX0" fmla="*/ 238218 w 973301"/>
                <a:gd name="connsiteY0" fmla="*/ 506290 h 684483"/>
                <a:gd name="connsiteX1" fmla="*/ 413338 w 973301"/>
                <a:gd name="connsiteY1" fmla="*/ 333047 h 684483"/>
                <a:gd name="connsiteX2" fmla="*/ 483867 w 973301"/>
                <a:gd name="connsiteY2" fmla="*/ 621748 h 684483"/>
                <a:gd name="connsiteX3" fmla="*/ 42128 w 973301"/>
                <a:gd name="connsiteY3" fmla="*/ 511292 h 684483"/>
                <a:gd name="connsiteX4" fmla="*/ 278450 w 973301"/>
                <a:gd name="connsiteY4" fmla="*/ 7423 h 684483"/>
                <a:gd name="connsiteX5" fmla="*/ 549765 w 973301"/>
                <a:gd name="connsiteY5" fmla="*/ 190704 h 684483"/>
                <a:gd name="connsiteX6" fmla="*/ 857444 w 973301"/>
                <a:gd name="connsiteY6" fmla="*/ 148022 h 684483"/>
                <a:gd name="connsiteX7" fmla="*/ 970603 w 973301"/>
                <a:gd name="connsiteY7" fmla="*/ 411329 h 684483"/>
                <a:gd name="connsiteX0" fmla="*/ 238218 w 973301"/>
                <a:gd name="connsiteY0" fmla="*/ 503104 h 681297"/>
                <a:gd name="connsiteX1" fmla="*/ 413338 w 973301"/>
                <a:gd name="connsiteY1" fmla="*/ 329861 h 681297"/>
                <a:gd name="connsiteX2" fmla="*/ 483867 w 973301"/>
                <a:gd name="connsiteY2" fmla="*/ 618562 h 681297"/>
                <a:gd name="connsiteX3" fmla="*/ 42128 w 973301"/>
                <a:gd name="connsiteY3" fmla="*/ 508106 h 681297"/>
                <a:gd name="connsiteX4" fmla="*/ 278450 w 973301"/>
                <a:gd name="connsiteY4" fmla="*/ 4237 h 681297"/>
                <a:gd name="connsiteX5" fmla="*/ 549765 w 973301"/>
                <a:gd name="connsiteY5" fmla="*/ 187518 h 681297"/>
                <a:gd name="connsiteX6" fmla="*/ 857444 w 973301"/>
                <a:gd name="connsiteY6" fmla="*/ 144836 h 681297"/>
                <a:gd name="connsiteX7" fmla="*/ 970603 w 973301"/>
                <a:gd name="connsiteY7" fmla="*/ 408143 h 681297"/>
                <a:gd name="connsiteX0" fmla="*/ 238218 w 973301"/>
                <a:gd name="connsiteY0" fmla="*/ 503104 h 681297"/>
                <a:gd name="connsiteX1" fmla="*/ 413338 w 973301"/>
                <a:gd name="connsiteY1" fmla="*/ 329861 h 681297"/>
                <a:gd name="connsiteX2" fmla="*/ 483867 w 973301"/>
                <a:gd name="connsiteY2" fmla="*/ 618562 h 681297"/>
                <a:gd name="connsiteX3" fmla="*/ 42128 w 973301"/>
                <a:gd name="connsiteY3" fmla="*/ 508106 h 681297"/>
                <a:gd name="connsiteX4" fmla="*/ 278450 w 973301"/>
                <a:gd name="connsiteY4" fmla="*/ 4237 h 681297"/>
                <a:gd name="connsiteX5" fmla="*/ 549765 w 973301"/>
                <a:gd name="connsiteY5" fmla="*/ 187518 h 681297"/>
                <a:gd name="connsiteX6" fmla="*/ 857444 w 973301"/>
                <a:gd name="connsiteY6" fmla="*/ 144836 h 681297"/>
                <a:gd name="connsiteX7" fmla="*/ 970603 w 973301"/>
                <a:gd name="connsiteY7" fmla="*/ 408143 h 681297"/>
                <a:gd name="connsiteX0" fmla="*/ 238218 w 973301"/>
                <a:gd name="connsiteY0" fmla="*/ 503104 h 681297"/>
                <a:gd name="connsiteX1" fmla="*/ 413338 w 973301"/>
                <a:gd name="connsiteY1" fmla="*/ 329861 h 681297"/>
                <a:gd name="connsiteX2" fmla="*/ 483867 w 973301"/>
                <a:gd name="connsiteY2" fmla="*/ 618562 h 681297"/>
                <a:gd name="connsiteX3" fmla="*/ 42128 w 973301"/>
                <a:gd name="connsiteY3" fmla="*/ 508106 h 681297"/>
                <a:gd name="connsiteX4" fmla="*/ 278450 w 973301"/>
                <a:gd name="connsiteY4" fmla="*/ 4237 h 681297"/>
                <a:gd name="connsiteX5" fmla="*/ 549765 w 973301"/>
                <a:gd name="connsiteY5" fmla="*/ 187518 h 681297"/>
                <a:gd name="connsiteX6" fmla="*/ 857444 w 973301"/>
                <a:gd name="connsiteY6" fmla="*/ 144836 h 681297"/>
                <a:gd name="connsiteX7" fmla="*/ 970603 w 973301"/>
                <a:gd name="connsiteY7" fmla="*/ 408143 h 681297"/>
                <a:gd name="connsiteX0" fmla="*/ 238218 w 973301"/>
                <a:gd name="connsiteY0" fmla="*/ 501535 h 679728"/>
                <a:gd name="connsiteX1" fmla="*/ 413338 w 973301"/>
                <a:gd name="connsiteY1" fmla="*/ 328292 h 679728"/>
                <a:gd name="connsiteX2" fmla="*/ 483867 w 973301"/>
                <a:gd name="connsiteY2" fmla="*/ 616993 h 679728"/>
                <a:gd name="connsiteX3" fmla="*/ 42128 w 973301"/>
                <a:gd name="connsiteY3" fmla="*/ 506537 h 679728"/>
                <a:gd name="connsiteX4" fmla="*/ 278450 w 973301"/>
                <a:gd name="connsiteY4" fmla="*/ 2668 h 679728"/>
                <a:gd name="connsiteX5" fmla="*/ 549765 w 973301"/>
                <a:gd name="connsiteY5" fmla="*/ 185949 h 679728"/>
                <a:gd name="connsiteX6" fmla="*/ 857444 w 973301"/>
                <a:gd name="connsiteY6" fmla="*/ 143267 h 679728"/>
                <a:gd name="connsiteX7" fmla="*/ 970603 w 973301"/>
                <a:gd name="connsiteY7" fmla="*/ 406574 h 679728"/>
                <a:gd name="connsiteX0" fmla="*/ 239713 w 974796"/>
                <a:gd name="connsiteY0" fmla="*/ 509581 h 687774"/>
                <a:gd name="connsiteX1" fmla="*/ 414833 w 974796"/>
                <a:gd name="connsiteY1" fmla="*/ 336338 h 687774"/>
                <a:gd name="connsiteX2" fmla="*/ 485362 w 974796"/>
                <a:gd name="connsiteY2" fmla="*/ 625039 h 687774"/>
                <a:gd name="connsiteX3" fmla="*/ 43623 w 974796"/>
                <a:gd name="connsiteY3" fmla="*/ 514583 h 687774"/>
                <a:gd name="connsiteX4" fmla="*/ 268928 w 974796"/>
                <a:gd name="connsiteY4" fmla="*/ 2452 h 687774"/>
                <a:gd name="connsiteX5" fmla="*/ 551260 w 974796"/>
                <a:gd name="connsiteY5" fmla="*/ 193995 h 687774"/>
                <a:gd name="connsiteX6" fmla="*/ 858939 w 974796"/>
                <a:gd name="connsiteY6" fmla="*/ 151313 h 687774"/>
                <a:gd name="connsiteX7" fmla="*/ 972098 w 974796"/>
                <a:gd name="connsiteY7" fmla="*/ 414620 h 687774"/>
                <a:gd name="connsiteX0" fmla="*/ 239713 w 974796"/>
                <a:gd name="connsiteY0" fmla="*/ 508440 h 686633"/>
                <a:gd name="connsiteX1" fmla="*/ 414833 w 974796"/>
                <a:gd name="connsiteY1" fmla="*/ 335197 h 686633"/>
                <a:gd name="connsiteX2" fmla="*/ 485362 w 974796"/>
                <a:gd name="connsiteY2" fmla="*/ 623898 h 686633"/>
                <a:gd name="connsiteX3" fmla="*/ 43623 w 974796"/>
                <a:gd name="connsiteY3" fmla="*/ 513442 h 686633"/>
                <a:gd name="connsiteX4" fmla="*/ 268928 w 974796"/>
                <a:gd name="connsiteY4" fmla="*/ 1311 h 686633"/>
                <a:gd name="connsiteX5" fmla="*/ 551260 w 974796"/>
                <a:gd name="connsiteY5" fmla="*/ 192854 h 686633"/>
                <a:gd name="connsiteX6" fmla="*/ 858939 w 974796"/>
                <a:gd name="connsiteY6" fmla="*/ 150172 h 686633"/>
                <a:gd name="connsiteX7" fmla="*/ 972098 w 974796"/>
                <a:gd name="connsiteY7" fmla="*/ 413479 h 686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74796" h="686633">
                  <a:moveTo>
                    <a:pt x="239713" y="508440"/>
                  </a:moveTo>
                  <a:cubicBezTo>
                    <a:pt x="220051" y="400199"/>
                    <a:pt x="313311" y="308483"/>
                    <a:pt x="414833" y="335197"/>
                  </a:cubicBezTo>
                  <a:cubicBezTo>
                    <a:pt x="568709" y="355231"/>
                    <a:pt x="571103" y="526747"/>
                    <a:pt x="485362" y="623898"/>
                  </a:cubicBezTo>
                  <a:cubicBezTo>
                    <a:pt x="359231" y="741315"/>
                    <a:pt x="103653" y="687971"/>
                    <a:pt x="43623" y="513442"/>
                  </a:cubicBezTo>
                  <a:cubicBezTo>
                    <a:pt x="-86006" y="165544"/>
                    <a:pt x="98347" y="15949"/>
                    <a:pt x="268928" y="1311"/>
                  </a:cubicBezTo>
                  <a:cubicBezTo>
                    <a:pt x="423631" y="-11041"/>
                    <a:pt x="534267" y="64743"/>
                    <a:pt x="551260" y="192854"/>
                  </a:cubicBezTo>
                  <a:cubicBezTo>
                    <a:pt x="632704" y="84983"/>
                    <a:pt x="783005" y="98296"/>
                    <a:pt x="858939" y="150172"/>
                  </a:cubicBezTo>
                  <a:cubicBezTo>
                    <a:pt x="963678" y="201219"/>
                    <a:pt x="983037" y="310103"/>
                    <a:pt x="972098" y="413479"/>
                  </a:cubicBezTo>
                </a:path>
              </a:pathLst>
            </a:custGeom>
            <a:no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9" name="자유형: 도형 15">
              <a:extLst>
                <a:ext uri="{FF2B5EF4-FFF2-40B4-BE49-F238E27FC236}">
                  <a16:creationId xmlns:a16="http://schemas.microsoft.com/office/drawing/2014/main" id="{0F93850C-3A3D-FF4C-9170-A9CED26538F0}"/>
                </a:ext>
              </a:extLst>
            </p:cNvPr>
            <p:cNvSpPr/>
            <p:nvPr/>
          </p:nvSpPr>
          <p:spPr>
            <a:xfrm>
              <a:off x="6646452" y="3560646"/>
              <a:ext cx="483425" cy="783120"/>
            </a:xfrm>
            <a:custGeom>
              <a:avLst/>
              <a:gdLst>
                <a:gd name="connsiteX0" fmla="*/ 0 w 647934"/>
                <a:gd name="connsiteY0" fmla="*/ 277685 h 1051840"/>
                <a:gd name="connsiteX1" fmla="*/ 330979 w 647934"/>
                <a:gd name="connsiteY1" fmla="*/ 0 h 1051840"/>
                <a:gd name="connsiteX2" fmla="*/ 560982 w 647934"/>
                <a:gd name="connsiteY2" fmla="*/ 171099 h 1051840"/>
                <a:gd name="connsiteX3" fmla="*/ 468420 w 647934"/>
                <a:gd name="connsiteY3" fmla="*/ 493663 h 1051840"/>
                <a:gd name="connsiteX4" fmla="*/ 647934 w 647934"/>
                <a:gd name="connsiteY4" fmla="*/ 793789 h 1051840"/>
                <a:gd name="connsiteX5" fmla="*/ 468420 w 647934"/>
                <a:gd name="connsiteY5" fmla="*/ 1051840 h 1051840"/>
                <a:gd name="connsiteX0" fmla="*/ 0 w 647934"/>
                <a:gd name="connsiteY0" fmla="*/ 277685 h 1051840"/>
                <a:gd name="connsiteX1" fmla="*/ 330979 w 647934"/>
                <a:gd name="connsiteY1" fmla="*/ 0 h 1051840"/>
                <a:gd name="connsiteX2" fmla="*/ 560982 w 647934"/>
                <a:gd name="connsiteY2" fmla="*/ 171099 h 1051840"/>
                <a:gd name="connsiteX3" fmla="*/ 468420 w 647934"/>
                <a:gd name="connsiteY3" fmla="*/ 493663 h 1051840"/>
                <a:gd name="connsiteX4" fmla="*/ 647934 w 647934"/>
                <a:gd name="connsiteY4" fmla="*/ 793789 h 1051840"/>
                <a:gd name="connsiteX5" fmla="*/ 468420 w 647934"/>
                <a:gd name="connsiteY5" fmla="*/ 1051840 h 1051840"/>
                <a:gd name="connsiteX0" fmla="*/ 0 w 647937"/>
                <a:gd name="connsiteY0" fmla="*/ 277685 h 1051840"/>
                <a:gd name="connsiteX1" fmla="*/ 330979 w 647937"/>
                <a:gd name="connsiteY1" fmla="*/ 0 h 1051840"/>
                <a:gd name="connsiteX2" fmla="*/ 560982 w 647937"/>
                <a:gd name="connsiteY2" fmla="*/ 171099 h 1051840"/>
                <a:gd name="connsiteX3" fmla="*/ 468420 w 647937"/>
                <a:gd name="connsiteY3" fmla="*/ 493663 h 1051840"/>
                <a:gd name="connsiteX4" fmla="*/ 647934 w 647937"/>
                <a:gd name="connsiteY4" fmla="*/ 793789 h 1051840"/>
                <a:gd name="connsiteX5" fmla="*/ 468420 w 647937"/>
                <a:gd name="connsiteY5" fmla="*/ 1051840 h 1051840"/>
                <a:gd name="connsiteX0" fmla="*/ 0 w 647937"/>
                <a:gd name="connsiteY0" fmla="*/ 277685 h 1051840"/>
                <a:gd name="connsiteX1" fmla="*/ 330979 w 647937"/>
                <a:gd name="connsiteY1" fmla="*/ 0 h 1051840"/>
                <a:gd name="connsiteX2" fmla="*/ 560982 w 647937"/>
                <a:gd name="connsiteY2" fmla="*/ 171099 h 1051840"/>
                <a:gd name="connsiteX3" fmla="*/ 468420 w 647937"/>
                <a:gd name="connsiteY3" fmla="*/ 493663 h 1051840"/>
                <a:gd name="connsiteX4" fmla="*/ 647934 w 647937"/>
                <a:gd name="connsiteY4" fmla="*/ 793789 h 1051840"/>
                <a:gd name="connsiteX5" fmla="*/ 468420 w 647937"/>
                <a:gd name="connsiteY5" fmla="*/ 1051840 h 1051840"/>
                <a:gd name="connsiteX0" fmla="*/ 0 w 647937"/>
                <a:gd name="connsiteY0" fmla="*/ 277685 h 1035314"/>
                <a:gd name="connsiteX1" fmla="*/ 330979 w 647937"/>
                <a:gd name="connsiteY1" fmla="*/ 0 h 1035314"/>
                <a:gd name="connsiteX2" fmla="*/ 560982 w 647937"/>
                <a:gd name="connsiteY2" fmla="*/ 171099 h 1035314"/>
                <a:gd name="connsiteX3" fmla="*/ 468420 w 647937"/>
                <a:gd name="connsiteY3" fmla="*/ 493663 h 1035314"/>
                <a:gd name="connsiteX4" fmla="*/ 647934 w 647937"/>
                <a:gd name="connsiteY4" fmla="*/ 793789 h 1035314"/>
                <a:gd name="connsiteX5" fmla="*/ 465665 w 647937"/>
                <a:gd name="connsiteY5" fmla="*/ 1035314 h 1035314"/>
                <a:gd name="connsiteX0" fmla="*/ 0 w 642428"/>
                <a:gd name="connsiteY0" fmla="*/ 277685 h 1035314"/>
                <a:gd name="connsiteX1" fmla="*/ 330979 w 642428"/>
                <a:gd name="connsiteY1" fmla="*/ 0 h 1035314"/>
                <a:gd name="connsiteX2" fmla="*/ 560982 w 642428"/>
                <a:gd name="connsiteY2" fmla="*/ 171099 h 1035314"/>
                <a:gd name="connsiteX3" fmla="*/ 468420 w 642428"/>
                <a:gd name="connsiteY3" fmla="*/ 493663 h 1035314"/>
                <a:gd name="connsiteX4" fmla="*/ 642425 w 642428"/>
                <a:gd name="connsiteY4" fmla="*/ 769001 h 1035314"/>
                <a:gd name="connsiteX5" fmla="*/ 465665 w 642428"/>
                <a:gd name="connsiteY5" fmla="*/ 1035314 h 1035314"/>
                <a:gd name="connsiteX0" fmla="*/ 0 w 642428"/>
                <a:gd name="connsiteY0" fmla="*/ 277685 h 1035314"/>
                <a:gd name="connsiteX1" fmla="*/ 330979 w 642428"/>
                <a:gd name="connsiteY1" fmla="*/ 0 h 1035314"/>
                <a:gd name="connsiteX2" fmla="*/ 560982 w 642428"/>
                <a:gd name="connsiteY2" fmla="*/ 171099 h 1035314"/>
                <a:gd name="connsiteX3" fmla="*/ 468420 w 642428"/>
                <a:gd name="connsiteY3" fmla="*/ 493663 h 1035314"/>
                <a:gd name="connsiteX4" fmla="*/ 642425 w 642428"/>
                <a:gd name="connsiteY4" fmla="*/ 769001 h 1035314"/>
                <a:gd name="connsiteX5" fmla="*/ 465665 w 642428"/>
                <a:gd name="connsiteY5" fmla="*/ 1035314 h 1035314"/>
                <a:gd name="connsiteX0" fmla="*/ 0 w 642501"/>
                <a:gd name="connsiteY0" fmla="*/ 277685 h 1035314"/>
                <a:gd name="connsiteX1" fmla="*/ 330979 w 642501"/>
                <a:gd name="connsiteY1" fmla="*/ 0 h 1035314"/>
                <a:gd name="connsiteX2" fmla="*/ 560982 w 642501"/>
                <a:gd name="connsiteY2" fmla="*/ 171099 h 1035314"/>
                <a:gd name="connsiteX3" fmla="*/ 468420 w 642501"/>
                <a:gd name="connsiteY3" fmla="*/ 493663 h 1035314"/>
                <a:gd name="connsiteX4" fmla="*/ 642425 w 642501"/>
                <a:gd name="connsiteY4" fmla="*/ 769001 h 1035314"/>
                <a:gd name="connsiteX5" fmla="*/ 465665 w 642501"/>
                <a:gd name="connsiteY5" fmla="*/ 1035314 h 1035314"/>
                <a:gd name="connsiteX0" fmla="*/ 0 w 642501"/>
                <a:gd name="connsiteY0" fmla="*/ 277685 h 1035314"/>
                <a:gd name="connsiteX1" fmla="*/ 330979 w 642501"/>
                <a:gd name="connsiteY1" fmla="*/ 0 h 1035314"/>
                <a:gd name="connsiteX2" fmla="*/ 560982 w 642501"/>
                <a:gd name="connsiteY2" fmla="*/ 171099 h 1035314"/>
                <a:gd name="connsiteX3" fmla="*/ 468420 w 642501"/>
                <a:gd name="connsiteY3" fmla="*/ 493663 h 1035314"/>
                <a:gd name="connsiteX4" fmla="*/ 642425 w 642501"/>
                <a:gd name="connsiteY4" fmla="*/ 769001 h 1035314"/>
                <a:gd name="connsiteX5" fmla="*/ 465665 w 642501"/>
                <a:gd name="connsiteY5" fmla="*/ 1035314 h 1035314"/>
                <a:gd name="connsiteX0" fmla="*/ 0 w 642501"/>
                <a:gd name="connsiteY0" fmla="*/ 277685 h 1035314"/>
                <a:gd name="connsiteX1" fmla="*/ 330979 w 642501"/>
                <a:gd name="connsiteY1" fmla="*/ 0 h 1035314"/>
                <a:gd name="connsiteX2" fmla="*/ 560982 w 642501"/>
                <a:gd name="connsiteY2" fmla="*/ 171099 h 1035314"/>
                <a:gd name="connsiteX3" fmla="*/ 468420 w 642501"/>
                <a:gd name="connsiteY3" fmla="*/ 493663 h 1035314"/>
                <a:gd name="connsiteX4" fmla="*/ 642425 w 642501"/>
                <a:gd name="connsiteY4" fmla="*/ 769001 h 1035314"/>
                <a:gd name="connsiteX5" fmla="*/ 465665 w 642501"/>
                <a:gd name="connsiteY5" fmla="*/ 1035314 h 1035314"/>
                <a:gd name="connsiteX0" fmla="*/ 0 w 642489"/>
                <a:gd name="connsiteY0" fmla="*/ 277685 h 1035314"/>
                <a:gd name="connsiteX1" fmla="*/ 330979 w 642489"/>
                <a:gd name="connsiteY1" fmla="*/ 0 h 1035314"/>
                <a:gd name="connsiteX2" fmla="*/ 560982 w 642489"/>
                <a:gd name="connsiteY2" fmla="*/ 171099 h 1035314"/>
                <a:gd name="connsiteX3" fmla="*/ 446386 w 642489"/>
                <a:gd name="connsiteY3" fmla="*/ 490909 h 1035314"/>
                <a:gd name="connsiteX4" fmla="*/ 642425 w 642489"/>
                <a:gd name="connsiteY4" fmla="*/ 769001 h 1035314"/>
                <a:gd name="connsiteX5" fmla="*/ 465665 w 642489"/>
                <a:gd name="connsiteY5" fmla="*/ 1035314 h 1035314"/>
                <a:gd name="connsiteX0" fmla="*/ 0 w 642733"/>
                <a:gd name="connsiteY0" fmla="*/ 277685 h 1035314"/>
                <a:gd name="connsiteX1" fmla="*/ 330979 w 642733"/>
                <a:gd name="connsiteY1" fmla="*/ 0 h 1035314"/>
                <a:gd name="connsiteX2" fmla="*/ 560982 w 642733"/>
                <a:gd name="connsiteY2" fmla="*/ 171099 h 1035314"/>
                <a:gd name="connsiteX3" fmla="*/ 446386 w 642733"/>
                <a:gd name="connsiteY3" fmla="*/ 490909 h 1035314"/>
                <a:gd name="connsiteX4" fmla="*/ 642425 w 642733"/>
                <a:gd name="connsiteY4" fmla="*/ 769001 h 1035314"/>
                <a:gd name="connsiteX5" fmla="*/ 465665 w 642733"/>
                <a:gd name="connsiteY5" fmla="*/ 1035314 h 1035314"/>
                <a:gd name="connsiteX0" fmla="*/ 0 w 642733"/>
                <a:gd name="connsiteY0" fmla="*/ 277685 h 1035314"/>
                <a:gd name="connsiteX1" fmla="*/ 330979 w 642733"/>
                <a:gd name="connsiteY1" fmla="*/ 0 h 1035314"/>
                <a:gd name="connsiteX2" fmla="*/ 560982 w 642733"/>
                <a:gd name="connsiteY2" fmla="*/ 171099 h 1035314"/>
                <a:gd name="connsiteX3" fmla="*/ 446386 w 642733"/>
                <a:gd name="connsiteY3" fmla="*/ 490909 h 1035314"/>
                <a:gd name="connsiteX4" fmla="*/ 642425 w 642733"/>
                <a:gd name="connsiteY4" fmla="*/ 769001 h 1035314"/>
                <a:gd name="connsiteX5" fmla="*/ 465665 w 642733"/>
                <a:gd name="connsiteY5" fmla="*/ 1035314 h 1035314"/>
                <a:gd name="connsiteX0" fmla="*/ 0 w 642564"/>
                <a:gd name="connsiteY0" fmla="*/ 277685 h 1035314"/>
                <a:gd name="connsiteX1" fmla="*/ 330979 w 642564"/>
                <a:gd name="connsiteY1" fmla="*/ 0 h 1035314"/>
                <a:gd name="connsiteX2" fmla="*/ 560982 w 642564"/>
                <a:gd name="connsiteY2" fmla="*/ 171099 h 1035314"/>
                <a:gd name="connsiteX3" fmla="*/ 446386 w 642564"/>
                <a:gd name="connsiteY3" fmla="*/ 490909 h 1035314"/>
                <a:gd name="connsiteX4" fmla="*/ 642425 w 642564"/>
                <a:gd name="connsiteY4" fmla="*/ 769001 h 1035314"/>
                <a:gd name="connsiteX5" fmla="*/ 465665 w 642564"/>
                <a:gd name="connsiteY5" fmla="*/ 1035314 h 1035314"/>
                <a:gd name="connsiteX0" fmla="*/ 0 w 639815"/>
                <a:gd name="connsiteY0" fmla="*/ 277685 h 1035314"/>
                <a:gd name="connsiteX1" fmla="*/ 330979 w 639815"/>
                <a:gd name="connsiteY1" fmla="*/ 0 h 1035314"/>
                <a:gd name="connsiteX2" fmla="*/ 560982 w 639815"/>
                <a:gd name="connsiteY2" fmla="*/ 171099 h 1035314"/>
                <a:gd name="connsiteX3" fmla="*/ 446386 w 639815"/>
                <a:gd name="connsiteY3" fmla="*/ 490909 h 1035314"/>
                <a:gd name="connsiteX4" fmla="*/ 639670 w 639815"/>
                <a:gd name="connsiteY4" fmla="*/ 760738 h 1035314"/>
                <a:gd name="connsiteX5" fmla="*/ 465665 w 639815"/>
                <a:gd name="connsiteY5" fmla="*/ 1035314 h 1035314"/>
                <a:gd name="connsiteX0" fmla="*/ 0 w 639815"/>
                <a:gd name="connsiteY0" fmla="*/ 277685 h 1035314"/>
                <a:gd name="connsiteX1" fmla="*/ 330979 w 639815"/>
                <a:gd name="connsiteY1" fmla="*/ 0 h 1035314"/>
                <a:gd name="connsiteX2" fmla="*/ 560982 w 639815"/>
                <a:gd name="connsiteY2" fmla="*/ 171099 h 1035314"/>
                <a:gd name="connsiteX3" fmla="*/ 446386 w 639815"/>
                <a:gd name="connsiteY3" fmla="*/ 490909 h 1035314"/>
                <a:gd name="connsiteX4" fmla="*/ 639670 w 639815"/>
                <a:gd name="connsiteY4" fmla="*/ 760738 h 1035314"/>
                <a:gd name="connsiteX5" fmla="*/ 465665 w 639815"/>
                <a:gd name="connsiteY5" fmla="*/ 1035314 h 1035314"/>
                <a:gd name="connsiteX0" fmla="*/ 0 w 639815"/>
                <a:gd name="connsiteY0" fmla="*/ 277685 h 1035314"/>
                <a:gd name="connsiteX1" fmla="*/ 330979 w 639815"/>
                <a:gd name="connsiteY1" fmla="*/ 0 h 1035314"/>
                <a:gd name="connsiteX2" fmla="*/ 560982 w 639815"/>
                <a:gd name="connsiteY2" fmla="*/ 171099 h 1035314"/>
                <a:gd name="connsiteX3" fmla="*/ 446386 w 639815"/>
                <a:gd name="connsiteY3" fmla="*/ 490909 h 1035314"/>
                <a:gd name="connsiteX4" fmla="*/ 639670 w 639815"/>
                <a:gd name="connsiteY4" fmla="*/ 760738 h 1035314"/>
                <a:gd name="connsiteX5" fmla="*/ 465665 w 639815"/>
                <a:gd name="connsiteY5" fmla="*/ 1035314 h 1035314"/>
                <a:gd name="connsiteX0" fmla="*/ 0 w 639815"/>
                <a:gd name="connsiteY0" fmla="*/ 277685 h 1035314"/>
                <a:gd name="connsiteX1" fmla="*/ 330979 w 639815"/>
                <a:gd name="connsiteY1" fmla="*/ 0 h 1035314"/>
                <a:gd name="connsiteX2" fmla="*/ 560982 w 639815"/>
                <a:gd name="connsiteY2" fmla="*/ 171099 h 1035314"/>
                <a:gd name="connsiteX3" fmla="*/ 446386 w 639815"/>
                <a:gd name="connsiteY3" fmla="*/ 490909 h 1035314"/>
                <a:gd name="connsiteX4" fmla="*/ 639670 w 639815"/>
                <a:gd name="connsiteY4" fmla="*/ 760738 h 1035314"/>
                <a:gd name="connsiteX5" fmla="*/ 465665 w 639815"/>
                <a:gd name="connsiteY5" fmla="*/ 1035314 h 1035314"/>
                <a:gd name="connsiteX0" fmla="*/ 0 w 639815"/>
                <a:gd name="connsiteY0" fmla="*/ 277685 h 1035314"/>
                <a:gd name="connsiteX1" fmla="*/ 330979 w 639815"/>
                <a:gd name="connsiteY1" fmla="*/ 0 h 1035314"/>
                <a:gd name="connsiteX2" fmla="*/ 560982 w 639815"/>
                <a:gd name="connsiteY2" fmla="*/ 171099 h 1035314"/>
                <a:gd name="connsiteX3" fmla="*/ 446386 w 639815"/>
                <a:gd name="connsiteY3" fmla="*/ 490909 h 1035314"/>
                <a:gd name="connsiteX4" fmla="*/ 639670 w 639815"/>
                <a:gd name="connsiteY4" fmla="*/ 760738 h 1035314"/>
                <a:gd name="connsiteX5" fmla="*/ 465665 w 639815"/>
                <a:gd name="connsiteY5" fmla="*/ 1035314 h 1035314"/>
                <a:gd name="connsiteX0" fmla="*/ 0 w 639815"/>
                <a:gd name="connsiteY0" fmla="*/ 277685 h 1035314"/>
                <a:gd name="connsiteX1" fmla="*/ 330979 w 639815"/>
                <a:gd name="connsiteY1" fmla="*/ 0 h 1035314"/>
                <a:gd name="connsiteX2" fmla="*/ 560982 w 639815"/>
                <a:gd name="connsiteY2" fmla="*/ 171099 h 1035314"/>
                <a:gd name="connsiteX3" fmla="*/ 446386 w 639815"/>
                <a:gd name="connsiteY3" fmla="*/ 490909 h 1035314"/>
                <a:gd name="connsiteX4" fmla="*/ 639670 w 639815"/>
                <a:gd name="connsiteY4" fmla="*/ 760738 h 1035314"/>
                <a:gd name="connsiteX5" fmla="*/ 465665 w 639815"/>
                <a:gd name="connsiteY5" fmla="*/ 1035314 h 1035314"/>
                <a:gd name="connsiteX0" fmla="*/ 0 w 639815"/>
                <a:gd name="connsiteY0" fmla="*/ 277685 h 1035314"/>
                <a:gd name="connsiteX1" fmla="*/ 330979 w 639815"/>
                <a:gd name="connsiteY1" fmla="*/ 0 h 1035314"/>
                <a:gd name="connsiteX2" fmla="*/ 560982 w 639815"/>
                <a:gd name="connsiteY2" fmla="*/ 171099 h 1035314"/>
                <a:gd name="connsiteX3" fmla="*/ 446386 w 639815"/>
                <a:gd name="connsiteY3" fmla="*/ 490909 h 1035314"/>
                <a:gd name="connsiteX4" fmla="*/ 639670 w 639815"/>
                <a:gd name="connsiteY4" fmla="*/ 760738 h 1035314"/>
                <a:gd name="connsiteX5" fmla="*/ 465665 w 639815"/>
                <a:gd name="connsiteY5" fmla="*/ 1035314 h 1035314"/>
                <a:gd name="connsiteX0" fmla="*/ 0 w 639815"/>
                <a:gd name="connsiteY0" fmla="*/ 280359 h 1037988"/>
                <a:gd name="connsiteX1" fmla="*/ 330979 w 639815"/>
                <a:gd name="connsiteY1" fmla="*/ 2674 h 1037988"/>
                <a:gd name="connsiteX2" fmla="*/ 560982 w 639815"/>
                <a:gd name="connsiteY2" fmla="*/ 173773 h 1037988"/>
                <a:gd name="connsiteX3" fmla="*/ 446386 w 639815"/>
                <a:gd name="connsiteY3" fmla="*/ 493583 h 1037988"/>
                <a:gd name="connsiteX4" fmla="*/ 639670 w 639815"/>
                <a:gd name="connsiteY4" fmla="*/ 763412 h 1037988"/>
                <a:gd name="connsiteX5" fmla="*/ 465665 w 639815"/>
                <a:gd name="connsiteY5" fmla="*/ 1037988 h 1037988"/>
                <a:gd name="connsiteX0" fmla="*/ 0 w 639815"/>
                <a:gd name="connsiteY0" fmla="*/ 284735 h 1042364"/>
                <a:gd name="connsiteX1" fmla="*/ 330979 w 639815"/>
                <a:gd name="connsiteY1" fmla="*/ 7050 h 1042364"/>
                <a:gd name="connsiteX2" fmla="*/ 560982 w 639815"/>
                <a:gd name="connsiteY2" fmla="*/ 178149 h 1042364"/>
                <a:gd name="connsiteX3" fmla="*/ 446386 w 639815"/>
                <a:gd name="connsiteY3" fmla="*/ 497959 h 1042364"/>
                <a:gd name="connsiteX4" fmla="*/ 639670 w 639815"/>
                <a:gd name="connsiteY4" fmla="*/ 767788 h 1042364"/>
                <a:gd name="connsiteX5" fmla="*/ 465665 w 639815"/>
                <a:gd name="connsiteY5" fmla="*/ 1042364 h 1042364"/>
                <a:gd name="connsiteX0" fmla="*/ 0 w 639815"/>
                <a:gd name="connsiteY0" fmla="*/ 284735 h 1042364"/>
                <a:gd name="connsiteX1" fmla="*/ 330979 w 639815"/>
                <a:gd name="connsiteY1" fmla="*/ 7050 h 1042364"/>
                <a:gd name="connsiteX2" fmla="*/ 560982 w 639815"/>
                <a:gd name="connsiteY2" fmla="*/ 178149 h 1042364"/>
                <a:gd name="connsiteX3" fmla="*/ 446386 w 639815"/>
                <a:gd name="connsiteY3" fmla="*/ 497959 h 1042364"/>
                <a:gd name="connsiteX4" fmla="*/ 639670 w 639815"/>
                <a:gd name="connsiteY4" fmla="*/ 767788 h 1042364"/>
                <a:gd name="connsiteX5" fmla="*/ 465665 w 639815"/>
                <a:gd name="connsiteY5" fmla="*/ 1042364 h 1042364"/>
                <a:gd name="connsiteX0" fmla="*/ 0 w 639815"/>
                <a:gd name="connsiteY0" fmla="*/ 278763 h 1036392"/>
                <a:gd name="connsiteX1" fmla="*/ 330979 w 639815"/>
                <a:gd name="connsiteY1" fmla="*/ 1078 h 1036392"/>
                <a:gd name="connsiteX2" fmla="*/ 560982 w 639815"/>
                <a:gd name="connsiteY2" fmla="*/ 172177 h 1036392"/>
                <a:gd name="connsiteX3" fmla="*/ 446386 w 639815"/>
                <a:gd name="connsiteY3" fmla="*/ 491987 h 1036392"/>
                <a:gd name="connsiteX4" fmla="*/ 639670 w 639815"/>
                <a:gd name="connsiteY4" fmla="*/ 761816 h 1036392"/>
                <a:gd name="connsiteX5" fmla="*/ 465665 w 639815"/>
                <a:gd name="connsiteY5" fmla="*/ 1036392 h 1036392"/>
                <a:gd name="connsiteX0" fmla="*/ 0 w 639815"/>
                <a:gd name="connsiteY0" fmla="*/ 280192 h 1037821"/>
                <a:gd name="connsiteX1" fmla="*/ 330979 w 639815"/>
                <a:gd name="connsiteY1" fmla="*/ 2507 h 1037821"/>
                <a:gd name="connsiteX2" fmla="*/ 560982 w 639815"/>
                <a:gd name="connsiteY2" fmla="*/ 173606 h 1037821"/>
                <a:gd name="connsiteX3" fmla="*/ 446386 w 639815"/>
                <a:gd name="connsiteY3" fmla="*/ 493416 h 1037821"/>
                <a:gd name="connsiteX4" fmla="*/ 639670 w 639815"/>
                <a:gd name="connsiteY4" fmla="*/ 763245 h 1037821"/>
                <a:gd name="connsiteX5" fmla="*/ 465665 w 639815"/>
                <a:gd name="connsiteY5" fmla="*/ 1037821 h 1037821"/>
                <a:gd name="connsiteX0" fmla="*/ 32 w 639847"/>
                <a:gd name="connsiteY0" fmla="*/ 279537 h 1037166"/>
                <a:gd name="connsiteX1" fmla="*/ 331011 w 639847"/>
                <a:gd name="connsiteY1" fmla="*/ 1852 h 1037166"/>
                <a:gd name="connsiteX2" fmla="*/ 561014 w 639847"/>
                <a:gd name="connsiteY2" fmla="*/ 172951 h 1037166"/>
                <a:gd name="connsiteX3" fmla="*/ 446418 w 639847"/>
                <a:gd name="connsiteY3" fmla="*/ 492761 h 1037166"/>
                <a:gd name="connsiteX4" fmla="*/ 639702 w 639847"/>
                <a:gd name="connsiteY4" fmla="*/ 762590 h 1037166"/>
                <a:gd name="connsiteX5" fmla="*/ 465697 w 639847"/>
                <a:gd name="connsiteY5" fmla="*/ 1037166 h 1037166"/>
                <a:gd name="connsiteX0" fmla="*/ 32 w 639847"/>
                <a:gd name="connsiteY0" fmla="*/ 279537 h 1037166"/>
                <a:gd name="connsiteX1" fmla="*/ 331011 w 639847"/>
                <a:gd name="connsiteY1" fmla="*/ 1852 h 1037166"/>
                <a:gd name="connsiteX2" fmla="*/ 561014 w 639847"/>
                <a:gd name="connsiteY2" fmla="*/ 172951 h 1037166"/>
                <a:gd name="connsiteX3" fmla="*/ 446418 w 639847"/>
                <a:gd name="connsiteY3" fmla="*/ 492761 h 1037166"/>
                <a:gd name="connsiteX4" fmla="*/ 639702 w 639847"/>
                <a:gd name="connsiteY4" fmla="*/ 762590 h 1037166"/>
                <a:gd name="connsiteX5" fmla="*/ 465697 w 639847"/>
                <a:gd name="connsiteY5" fmla="*/ 1037166 h 1037166"/>
                <a:gd name="connsiteX0" fmla="*/ 32 w 639847"/>
                <a:gd name="connsiteY0" fmla="*/ 279537 h 1037166"/>
                <a:gd name="connsiteX1" fmla="*/ 331011 w 639847"/>
                <a:gd name="connsiteY1" fmla="*/ 1852 h 1037166"/>
                <a:gd name="connsiteX2" fmla="*/ 561014 w 639847"/>
                <a:gd name="connsiteY2" fmla="*/ 172951 h 1037166"/>
                <a:gd name="connsiteX3" fmla="*/ 446418 w 639847"/>
                <a:gd name="connsiteY3" fmla="*/ 492761 h 1037166"/>
                <a:gd name="connsiteX4" fmla="*/ 639702 w 639847"/>
                <a:gd name="connsiteY4" fmla="*/ 762590 h 1037166"/>
                <a:gd name="connsiteX5" fmla="*/ 465697 w 639847"/>
                <a:gd name="connsiteY5" fmla="*/ 1037166 h 1037166"/>
                <a:gd name="connsiteX0" fmla="*/ 26 w 639841"/>
                <a:gd name="connsiteY0" fmla="*/ 279060 h 1036689"/>
                <a:gd name="connsiteX1" fmla="*/ 331005 w 639841"/>
                <a:gd name="connsiteY1" fmla="*/ 1375 h 1036689"/>
                <a:gd name="connsiteX2" fmla="*/ 561008 w 639841"/>
                <a:gd name="connsiteY2" fmla="*/ 172474 h 1036689"/>
                <a:gd name="connsiteX3" fmla="*/ 446412 w 639841"/>
                <a:gd name="connsiteY3" fmla="*/ 492284 h 1036689"/>
                <a:gd name="connsiteX4" fmla="*/ 639696 w 639841"/>
                <a:gd name="connsiteY4" fmla="*/ 762113 h 1036689"/>
                <a:gd name="connsiteX5" fmla="*/ 465691 w 639841"/>
                <a:gd name="connsiteY5" fmla="*/ 1036689 h 1036689"/>
                <a:gd name="connsiteX0" fmla="*/ 26 w 639841"/>
                <a:gd name="connsiteY0" fmla="*/ 279103 h 1036732"/>
                <a:gd name="connsiteX1" fmla="*/ 331005 w 639841"/>
                <a:gd name="connsiteY1" fmla="*/ 1418 h 1036732"/>
                <a:gd name="connsiteX2" fmla="*/ 561008 w 639841"/>
                <a:gd name="connsiteY2" fmla="*/ 172517 h 1036732"/>
                <a:gd name="connsiteX3" fmla="*/ 446412 w 639841"/>
                <a:gd name="connsiteY3" fmla="*/ 492327 h 1036732"/>
                <a:gd name="connsiteX4" fmla="*/ 639696 w 639841"/>
                <a:gd name="connsiteY4" fmla="*/ 762156 h 1036732"/>
                <a:gd name="connsiteX5" fmla="*/ 465691 w 639841"/>
                <a:gd name="connsiteY5" fmla="*/ 1036732 h 1036732"/>
                <a:gd name="connsiteX0" fmla="*/ 26 w 639841"/>
                <a:gd name="connsiteY0" fmla="*/ 279060 h 1036689"/>
                <a:gd name="connsiteX1" fmla="*/ 331005 w 639841"/>
                <a:gd name="connsiteY1" fmla="*/ 1375 h 1036689"/>
                <a:gd name="connsiteX2" fmla="*/ 561008 w 639841"/>
                <a:gd name="connsiteY2" fmla="*/ 172474 h 1036689"/>
                <a:gd name="connsiteX3" fmla="*/ 446412 w 639841"/>
                <a:gd name="connsiteY3" fmla="*/ 492284 h 1036689"/>
                <a:gd name="connsiteX4" fmla="*/ 639696 w 639841"/>
                <a:gd name="connsiteY4" fmla="*/ 762113 h 1036689"/>
                <a:gd name="connsiteX5" fmla="*/ 465691 w 639841"/>
                <a:gd name="connsiteY5" fmla="*/ 1036689 h 1036689"/>
                <a:gd name="connsiteX0" fmla="*/ 34 w 639849"/>
                <a:gd name="connsiteY0" fmla="*/ 280063 h 1037692"/>
                <a:gd name="connsiteX1" fmla="*/ 331013 w 639849"/>
                <a:gd name="connsiteY1" fmla="*/ 2378 h 1037692"/>
                <a:gd name="connsiteX2" fmla="*/ 561016 w 639849"/>
                <a:gd name="connsiteY2" fmla="*/ 173477 h 1037692"/>
                <a:gd name="connsiteX3" fmla="*/ 446420 w 639849"/>
                <a:gd name="connsiteY3" fmla="*/ 493287 h 1037692"/>
                <a:gd name="connsiteX4" fmla="*/ 639704 w 639849"/>
                <a:gd name="connsiteY4" fmla="*/ 763116 h 1037692"/>
                <a:gd name="connsiteX5" fmla="*/ 465699 w 639849"/>
                <a:gd name="connsiteY5" fmla="*/ 1037692 h 1037692"/>
                <a:gd name="connsiteX0" fmla="*/ 34 w 639849"/>
                <a:gd name="connsiteY0" fmla="*/ 280063 h 1037692"/>
                <a:gd name="connsiteX1" fmla="*/ 331013 w 639849"/>
                <a:gd name="connsiteY1" fmla="*/ 2378 h 1037692"/>
                <a:gd name="connsiteX2" fmla="*/ 561016 w 639849"/>
                <a:gd name="connsiteY2" fmla="*/ 173477 h 1037692"/>
                <a:gd name="connsiteX3" fmla="*/ 446420 w 639849"/>
                <a:gd name="connsiteY3" fmla="*/ 493287 h 1037692"/>
                <a:gd name="connsiteX4" fmla="*/ 639704 w 639849"/>
                <a:gd name="connsiteY4" fmla="*/ 763116 h 1037692"/>
                <a:gd name="connsiteX5" fmla="*/ 465699 w 639849"/>
                <a:gd name="connsiteY5" fmla="*/ 1037692 h 1037692"/>
                <a:gd name="connsiteX0" fmla="*/ 34 w 639849"/>
                <a:gd name="connsiteY0" fmla="*/ 280063 h 1037692"/>
                <a:gd name="connsiteX1" fmla="*/ 331013 w 639849"/>
                <a:gd name="connsiteY1" fmla="*/ 2378 h 1037692"/>
                <a:gd name="connsiteX2" fmla="*/ 561016 w 639849"/>
                <a:gd name="connsiteY2" fmla="*/ 173477 h 1037692"/>
                <a:gd name="connsiteX3" fmla="*/ 446420 w 639849"/>
                <a:gd name="connsiteY3" fmla="*/ 493287 h 1037692"/>
                <a:gd name="connsiteX4" fmla="*/ 639704 w 639849"/>
                <a:gd name="connsiteY4" fmla="*/ 763116 h 1037692"/>
                <a:gd name="connsiteX5" fmla="*/ 465699 w 639849"/>
                <a:gd name="connsiteY5" fmla="*/ 1037692 h 1037692"/>
                <a:gd name="connsiteX0" fmla="*/ 34 w 639849"/>
                <a:gd name="connsiteY0" fmla="*/ 280063 h 1037692"/>
                <a:gd name="connsiteX1" fmla="*/ 331013 w 639849"/>
                <a:gd name="connsiteY1" fmla="*/ 2378 h 1037692"/>
                <a:gd name="connsiteX2" fmla="*/ 561016 w 639849"/>
                <a:gd name="connsiteY2" fmla="*/ 173477 h 1037692"/>
                <a:gd name="connsiteX3" fmla="*/ 446420 w 639849"/>
                <a:gd name="connsiteY3" fmla="*/ 493287 h 1037692"/>
                <a:gd name="connsiteX4" fmla="*/ 639704 w 639849"/>
                <a:gd name="connsiteY4" fmla="*/ 763116 h 1037692"/>
                <a:gd name="connsiteX5" fmla="*/ 465699 w 639849"/>
                <a:gd name="connsiteY5" fmla="*/ 1037692 h 1037692"/>
                <a:gd name="connsiteX0" fmla="*/ 40 w 620576"/>
                <a:gd name="connsiteY0" fmla="*/ 296331 h 1037435"/>
                <a:gd name="connsiteX1" fmla="*/ 311740 w 620576"/>
                <a:gd name="connsiteY1" fmla="*/ 2121 h 1037435"/>
                <a:gd name="connsiteX2" fmla="*/ 541743 w 620576"/>
                <a:gd name="connsiteY2" fmla="*/ 173220 h 1037435"/>
                <a:gd name="connsiteX3" fmla="*/ 427147 w 620576"/>
                <a:gd name="connsiteY3" fmla="*/ 493030 h 1037435"/>
                <a:gd name="connsiteX4" fmla="*/ 620431 w 620576"/>
                <a:gd name="connsiteY4" fmla="*/ 762859 h 1037435"/>
                <a:gd name="connsiteX5" fmla="*/ 446426 w 620576"/>
                <a:gd name="connsiteY5" fmla="*/ 1037435 h 1037435"/>
                <a:gd name="connsiteX0" fmla="*/ 5008 w 625544"/>
                <a:gd name="connsiteY0" fmla="*/ 297012 h 1038116"/>
                <a:gd name="connsiteX1" fmla="*/ 316708 w 625544"/>
                <a:gd name="connsiteY1" fmla="*/ 2802 h 1038116"/>
                <a:gd name="connsiteX2" fmla="*/ 546711 w 625544"/>
                <a:gd name="connsiteY2" fmla="*/ 173901 h 1038116"/>
                <a:gd name="connsiteX3" fmla="*/ 432115 w 625544"/>
                <a:gd name="connsiteY3" fmla="*/ 493711 h 1038116"/>
                <a:gd name="connsiteX4" fmla="*/ 625399 w 625544"/>
                <a:gd name="connsiteY4" fmla="*/ 763540 h 1038116"/>
                <a:gd name="connsiteX5" fmla="*/ 451394 w 625544"/>
                <a:gd name="connsiteY5" fmla="*/ 1038116 h 1038116"/>
                <a:gd name="connsiteX0" fmla="*/ 5008 w 625544"/>
                <a:gd name="connsiteY0" fmla="*/ 299704 h 1040808"/>
                <a:gd name="connsiteX1" fmla="*/ 316708 w 625544"/>
                <a:gd name="connsiteY1" fmla="*/ 2739 h 1040808"/>
                <a:gd name="connsiteX2" fmla="*/ 546711 w 625544"/>
                <a:gd name="connsiteY2" fmla="*/ 176593 h 1040808"/>
                <a:gd name="connsiteX3" fmla="*/ 432115 w 625544"/>
                <a:gd name="connsiteY3" fmla="*/ 496403 h 1040808"/>
                <a:gd name="connsiteX4" fmla="*/ 625399 w 625544"/>
                <a:gd name="connsiteY4" fmla="*/ 766232 h 1040808"/>
                <a:gd name="connsiteX5" fmla="*/ 451394 w 625544"/>
                <a:gd name="connsiteY5" fmla="*/ 1040808 h 1040808"/>
                <a:gd name="connsiteX0" fmla="*/ 4206 w 624742"/>
                <a:gd name="connsiteY0" fmla="*/ 298093 h 1039197"/>
                <a:gd name="connsiteX1" fmla="*/ 315906 w 624742"/>
                <a:gd name="connsiteY1" fmla="*/ 1128 h 1039197"/>
                <a:gd name="connsiteX2" fmla="*/ 545909 w 624742"/>
                <a:gd name="connsiteY2" fmla="*/ 174982 h 1039197"/>
                <a:gd name="connsiteX3" fmla="*/ 431313 w 624742"/>
                <a:gd name="connsiteY3" fmla="*/ 494792 h 1039197"/>
                <a:gd name="connsiteX4" fmla="*/ 624597 w 624742"/>
                <a:gd name="connsiteY4" fmla="*/ 764621 h 1039197"/>
                <a:gd name="connsiteX5" fmla="*/ 450592 w 624742"/>
                <a:gd name="connsiteY5" fmla="*/ 1039197 h 1039197"/>
                <a:gd name="connsiteX0" fmla="*/ 4206 w 624742"/>
                <a:gd name="connsiteY0" fmla="*/ 298093 h 1039197"/>
                <a:gd name="connsiteX1" fmla="*/ 315906 w 624742"/>
                <a:gd name="connsiteY1" fmla="*/ 1128 h 1039197"/>
                <a:gd name="connsiteX2" fmla="*/ 545909 w 624742"/>
                <a:gd name="connsiteY2" fmla="*/ 174982 h 1039197"/>
                <a:gd name="connsiteX3" fmla="*/ 431313 w 624742"/>
                <a:gd name="connsiteY3" fmla="*/ 494792 h 1039197"/>
                <a:gd name="connsiteX4" fmla="*/ 624597 w 624742"/>
                <a:gd name="connsiteY4" fmla="*/ 764621 h 1039197"/>
                <a:gd name="connsiteX5" fmla="*/ 450592 w 624742"/>
                <a:gd name="connsiteY5" fmla="*/ 1039197 h 1039197"/>
                <a:gd name="connsiteX0" fmla="*/ 4206 w 625023"/>
                <a:gd name="connsiteY0" fmla="*/ 298093 h 1039197"/>
                <a:gd name="connsiteX1" fmla="*/ 315906 w 625023"/>
                <a:gd name="connsiteY1" fmla="*/ 1128 h 1039197"/>
                <a:gd name="connsiteX2" fmla="*/ 545909 w 625023"/>
                <a:gd name="connsiteY2" fmla="*/ 174982 h 1039197"/>
                <a:gd name="connsiteX3" fmla="*/ 431313 w 625023"/>
                <a:gd name="connsiteY3" fmla="*/ 494792 h 1039197"/>
                <a:gd name="connsiteX4" fmla="*/ 624597 w 625023"/>
                <a:gd name="connsiteY4" fmla="*/ 764621 h 1039197"/>
                <a:gd name="connsiteX5" fmla="*/ 450592 w 625023"/>
                <a:gd name="connsiteY5" fmla="*/ 1039197 h 1039197"/>
                <a:gd name="connsiteX0" fmla="*/ 4206 w 641467"/>
                <a:gd name="connsiteY0" fmla="*/ 298093 h 1039197"/>
                <a:gd name="connsiteX1" fmla="*/ 315906 w 641467"/>
                <a:gd name="connsiteY1" fmla="*/ 1128 h 1039197"/>
                <a:gd name="connsiteX2" fmla="*/ 545909 w 641467"/>
                <a:gd name="connsiteY2" fmla="*/ 174982 h 1039197"/>
                <a:gd name="connsiteX3" fmla="*/ 431313 w 641467"/>
                <a:gd name="connsiteY3" fmla="*/ 494792 h 1039197"/>
                <a:gd name="connsiteX4" fmla="*/ 641122 w 641467"/>
                <a:gd name="connsiteY4" fmla="*/ 764621 h 1039197"/>
                <a:gd name="connsiteX5" fmla="*/ 450592 w 641467"/>
                <a:gd name="connsiteY5" fmla="*/ 1039197 h 1039197"/>
                <a:gd name="connsiteX0" fmla="*/ 4206 w 641467"/>
                <a:gd name="connsiteY0" fmla="*/ 298093 h 1039197"/>
                <a:gd name="connsiteX1" fmla="*/ 315906 w 641467"/>
                <a:gd name="connsiteY1" fmla="*/ 1128 h 1039197"/>
                <a:gd name="connsiteX2" fmla="*/ 545909 w 641467"/>
                <a:gd name="connsiteY2" fmla="*/ 174982 h 1039197"/>
                <a:gd name="connsiteX3" fmla="*/ 431313 w 641467"/>
                <a:gd name="connsiteY3" fmla="*/ 494792 h 1039197"/>
                <a:gd name="connsiteX4" fmla="*/ 641122 w 641467"/>
                <a:gd name="connsiteY4" fmla="*/ 764621 h 1039197"/>
                <a:gd name="connsiteX5" fmla="*/ 450592 w 641467"/>
                <a:gd name="connsiteY5" fmla="*/ 1039197 h 1039197"/>
                <a:gd name="connsiteX0" fmla="*/ 4206 w 641467"/>
                <a:gd name="connsiteY0" fmla="*/ 298093 h 1039197"/>
                <a:gd name="connsiteX1" fmla="*/ 315906 w 641467"/>
                <a:gd name="connsiteY1" fmla="*/ 1128 h 1039197"/>
                <a:gd name="connsiteX2" fmla="*/ 545909 w 641467"/>
                <a:gd name="connsiteY2" fmla="*/ 174982 h 1039197"/>
                <a:gd name="connsiteX3" fmla="*/ 431313 w 641467"/>
                <a:gd name="connsiteY3" fmla="*/ 494792 h 1039197"/>
                <a:gd name="connsiteX4" fmla="*/ 641122 w 641467"/>
                <a:gd name="connsiteY4" fmla="*/ 764621 h 1039197"/>
                <a:gd name="connsiteX5" fmla="*/ 425804 w 641467"/>
                <a:gd name="connsiteY5" fmla="*/ 1039197 h 1039197"/>
                <a:gd name="connsiteX0" fmla="*/ 4206 w 641467"/>
                <a:gd name="connsiteY0" fmla="*/ 298093 h 1039197"/>
                <a:gd name="connsiteX1" fmla="*/ 315906 w 641467"/>
                <a:gd name="connsiteY1" fmla="*/ 1128 h 1039197"/>
                <a:gd name="connsiteX2" fmla="*/ 545909 w 641467"/>
                <a:gd name="connsiteY2" fmla="*/ 174982 h 1039197"/>
                <a:gd name="connsiteX3" fmla="*/ 431313 w 641467"/>
                <a:gd name="connsiteY3" fmla="*/ 494792 h 1039197"/>
                <a:gd name="connsiteX4" fmla="*/ 641122 w 641467"/>
                <a:gd name="connsiteY4" fmla="*/ 764621 h 1039197"/>
                <a:gd name="connsiteX5" fmla="*/ 417542 w 641467"/>
                <a:gd name="connsiteY5" fmla="*/ 1039197 h 1039197"/>
                <a:gd name="connsiteX0" fmla="*/ 4206 w 641467"/>
                <a:gd name="connsiteY0" fmla="*/ 298093 h 1039197"/>
                <a:gd name="connsiteX1" fmla="*/ 315906 w 641467"/>
                <a:gd name="connsiteY1" fmla="*/ 1128 h 1039197"/>
                <a:gd name="connsiteX2" fmla="*/ 545909 w 641467"/>
                <a:gd name="connsiteY2" fmla="*/ 174982 h 1039197"/>
                <a:gd name="connsiteX3" fmla="*/ 431313 w 641467"/>
                <a:gd name="connsiteY3" fmla="*/ 494792 h 1039197"/>
                <a:gd name="connsiteX4" fmla="*/ 641122 w 641467"/>
                <a:gd name="connsiteY4" fmla="*/ 764621 h 1039197"/>
                <a:gd name="connsiteX5" fmla="*/ 417542 w 641467"/>
                <a:gd name="connsiteY5" fmla="*/ 1039197 h 1039197"/>
                <a:gd name="connsiteX0" fmla="*/ 4206 w 641467"/>
                <a:gd name="connsiteY0" fmla="*/ 298093 h 1039197"/>
                <a:gd name="connsiteX1" fmla="*/ 315906 w 641467"/>
                <a:gd name="connsiteY1" fmla="*/ 1128 h 1039197"/>
                <a:gd name="connsiteX2" fmla="*/ 545909 w 641467"/>
                <a:gd name="connsiteY2" fmla="*/ 174982 h 1039197"/>
                <a:gd name="connsiteX3" fmla="*/ 431313 w 641467"/>
                <a:gd name="connsiteY3" fmla="*/ 494792 h 1039197"/>
                <a:gd name="connsiteX4" fmla="*/ 641122 w 641467"/>
                <a:gd name="connsiteY4" fmla="*/ 764621 h 1039197"/>
                <a:gd name="connsiteX5" fmla="*/ 417542 w 641467"/>
                <a:gd name="connsiteY5" fmla="*/ 1039197 h 1039197"/>
                <a:gd name="connsiteX0" fmla="*/ 4206 w 641467"/>
                <a:gd name="connsiteY0" fmla="*/ 298093 h 1039197"/>
                <a:gd name="connsiteX1" fmla="*/ 315906 w 641467"/>
                <a:gd name="connsiteY1" fmla="*/ 1128 h 1039197"/>
                <a:gd name="connsiteX2" fmla="*/ 545909 w 641467"/>
                <a:gd name="connsiteY2" fmla="*/ 174982 h 1039197"/>
                <a:gd name="connsiteX3" fmla="*/ 431313 w 641467"/>
                <a:gd name="connsiteY3" fmla="*/ 494792 h 1039197"/>
                <a:gd name="connsiteX4" fmla="*/ 641122 w 641467"/>
                <a:gd name="connsiteY4" fmla="*/ 764621 h 1039197"/>
                <a:gd name="connsiteX5" fmla="*/ 417542 w 641467"/>
                <a:gd name="connsiteY5" fmla="*/ 1039197 h 1039197"/>
                <a:gd name="connsiteX0" fmla="*/ 4206 w 641503"/>
                <a:gd name="connsiteY0" fmla="*/ 298093 h 1039197"/>
                <a:gd name="connsiteX1" fmla="*/ 315906 w 641503"/>
                <a:gd name="connsiteY1" fmla="*/ 1128 h 1039197"/>
                <a:gd name="connsiteX2" fmla="*/ 545909 w 641503"/>
                <a:gd name="connsiteY2" fmla="*/ 174982 h 1039197"/>
                <a:gd name="connsiteX3" fmla="*/ 431313 w 641503"/>
                <a:gd name="connsiteY3" fmla="*/ 494792 h 1039197"/>
                <a:gd name="connsiteX4" fmla="*/ 641122 w 641503"/>
                <a:gd name="connsiteY4" fmla="*/ 764621 h 1039197"/>
                <a:gd name="connsiteX5" fmla="*/ 417542 w 641503"/>
                <a:gd name="connsiteY5" fmla="*/ 1039197 h 1039197"/>
                <a:gd name="connsiteX0" fmla="*/ 4206 w 641503"/>
                <a:gd name="connsiteY0" fmla="*/ 298093 h 1039197"/>
                <a:gd name="connsiteX1" fmla="*/ 315906 w 641503"/>
                <a:gd name="connsiteY1" fmla="*/ 1128 h 1039197"/>
                <a:gd name="connsiteX2" fmla="*/ 545909 w 641503"/>
                <a:gd name="connsiteY2" fmla="*/ 174982 h 1039197"/>
                <a:gd name="connsiteX3" fmla="*/ 431313 w 641503"/>
                <a:gd name="connsiteY3" fmla="*/ 494792 h 1039197"/>
                <a:gd name="connsiteX4" fmla="*/ 641122 w 641503"/>
                <a:gd name="connsiteY4" fmla="*/ 764621 h 1039197"/>
                <a:gd name="connsiteX5" fmla="*/ 417542 w 641503"/>
                <a:gd name="connsiteY5" fmla="*/ 1039197 h 1039197"/>
                <a:gd name="connsiteX0" fmla="*/ 4206 w 641503"/>
                <a:gd name="connsiteY0" fmla="*/ 298093 h 1039197"/>
                <a:gd name="connsiteX1" fmla="*/ 315906 w 641503"/>
                <a:gd name="connsiteY1" fmla="*/ 1128 h 1039197"/>
                <a:gd name="connsiteX2" fmla="*/ 545909 w 641503"/>
                <a:gd name="connsiteY2" fmla="*/ 174982 h 1039197"/>
                <a:gd name="connsiteX3" fmla="*/ 431313 w 641503"/>
                <a:gd name="connsiteY3" fmla="*/ 494792 h 1039197"/>
                <a:gd name="connsiteX4" fmla="*/ 641122 w 641503"/>
                <a:gd name="connsiteY4" fmla="*/ 764621 h 1039197"/>
                <a:gd name="connsiteX5" fmla="*/ 399268 w 641503"/>
                <a:gd name="connsiteY5" fmla="*/ 1039197 h 1039197"/>
                <a:gd name="connsiteX0" fmla="*/ 4206 w 641503"/>
                <a:gd name="connsiteY0" fmla="*/ 298093 h 1039197"/>
                <a:gd name="connsiteX1" fmla="*/ 315906 w 641503"/>
                <a:gd name="connsiteY1" fmla="*/ 1128 h 1039197"/>
                <a:gd name="connsiteX2" fmla="*/ 545909 w 641503"/>
                <a:gd name="connsiteY2" fmla="*/ 174982 h 1039197"/>
                <a:gd name="connsiteX3" fmla="*/ 431313 w 641503"/>
                <a:gd name="connsiteY3" fmla="*/ 494792 h 1039197"/>
                <a:gd name="connsiteX4" fmla="*/ 641122 w 641503"/>
                <a:gd name="connsiteY4" fmla="*/ 764621 h 1039197"/>
                <a:gd name="connsiteX5" fmla="*/ 399268 w 641503"/>
                <a:gd name="connsiteY5" fmla="*/ 1039197 h 10391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41503" h="1039197">
                  <a:moveTo>
                    <a:pt x="4206" y="298093"/>
                  </a:moveTo>
                  <a:cubicBezTo>
                    <a:pt x="-31441" y="73328"/>
                    <a:pt x="167021" y="-10969"/>
                    <a:pt x="315906" y="1128"/>
                  </a:cubicBezTo>
                  <a:cubicBezTo>
                    <a:pt x="428380" y="8585"/>
                    <a:pt x="527080" y="95916"/>
                    <a:pt x="545909" y="174982"/>
                  </a:cubicBezTo>
                  <a:cubicBezTo>
                    <a:pt x="579319" y="262305"/>
                    <a:pt x="557648" y="418486"/>
                    <a:pt x="431313" y="494792"/>
                  </a:cubicBezTo>
                  <a:cubicBezTo>
                    <a:pt x="576532" y="548013"/>
                    <a:pt x="647384" y="650808"/>
                    <a:pt x="641122" y="764621"/>
                  </a:cubicBezTo>
                  <a:cubicBezTo>
                    <a:pt x="633615" y="919493"/>
                    <a:pt x="546235" y="1010014"/>
                    <a:pt x="399268" y="1039197"/>
                  </a:cubicBezTo>
                </a:path>
              </a:pathLst>
            </a:custGeom>
            <a:no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0" name="자유형: 도형 16">
              <a:extLst>
                <a:ext uri="{FF2B5EF4-FFF2-40B4-BE49-F238E27FC236}">
                  <a16:creationId xmlns:a16="http://schemas.microsoft.com/office/drawing/2014/main" id="{B6097FFC-D1F4-7E43-A95A-224F356D3B09}"/>
                </a:ext>
              </a:extLst>
            </p:cNvPr>
            <p:cNvSpPr/>
            <p:nvPr/>
          </p:nvSpPr>
          <p:spPr>
            <a:xfrm>
              <a:off x="6153240" y="3948272"/>
              <a:ext cx="785355" cy="780891"/>
            </a:xfrm>
            <a:custGeom>
              <a:avLst/>
              <a:gdLst>
                <a:gd name="connsiteX0" fmla="*/ 283295 w 970498"/>
                <a:gd name="connsiteY0" fmla="*/ 213173 h 925619"/>
                <a:gd name="connsiteX1" fmla="*/ 471224 w 970498"/>
                <a:gd name="connsiteY1" fmla="*/ 0 h 925619"/>
                <a:gd name="connsiteX2" fmla="*/ 611469 w 970498"/>
                <a:gd name="connsiteY2" fmla="*/ 311345 h 925619"/>
                <a:gd name="connsiteX3" fmla="*/ 970498 w 970498"/>
                <a:gd name="connsiteY3" fmla="*/ 535737 h 925619"/>
                <a:gd name="connsiteX4" fmla="*/ 538542 w 970498"/>
                <a:gd name="connsiteY4" fmla="*/ 925619 h 925619"/>
                <a:gd name="connsiteX5" fmla="*/ 0 w 970498"/>
                <a:gd name="connsiteY5" fmla="*/ 852692 h 925619"/>
                <a:gd name="connsiteX6" fmla="*/ 25244 w 970498"/>
                <a:gd name="connsiteY6" fmla="*/ 384272 h 925619"/>
                <a:gd name="connsiteX7" fmla="*/ 415126 w 970498"/>
                <a:gd name="connsiteY7" fmla="*/ 566591 h 925619"/>
                <a:gd name="connsiteX0" fmla="*/ 283295 w 970498"/>
                <a:gd name="connsiteY0" fmla="*/ 213173 h 925619"/>
                <a:gd name="connsiteX1" fmla="*/ 471224 w 970498"/>
                <a:gd name="connsiteY1" fmla="*/ 0 h 925619"/>
                <a:gd name="connsiteX2" fmla="*/ 611469 w 970498"/>
                <a:gd name="connsiteY2" fmla="*/ 311345 h 925619"/>
                <a:gd name="connsiteX3" fmla="*/ 970498 w 970498"/>
                <a:gd name="connsiteY3" fmla="*/ 535737 h 925619"/>
                <a:gd name="connsiteX4" fmla="*/ 538542 w 970498"/>
                <a:gd name="connsiteY4" fmla="*/ 925619 h 925619"/>
                <a:gd name="connsiteX5" fmla="*/ 0 w 970498"/>
                <a:gd name="connsiteY5" fmla="*/ 852692 h 925619"/>
                <a:gd name="connsiteX6" fmla="*/ 25244 w 970498"/>
                <a:gd name="connsiteY6" fmla="*/ 384272 h 925619"/>
                <a:gd name="connsiteX7" fmla="*/ 415126 w 970498"/>
                <a:gd name="connsiteY7" fmla="*/ 566591 h 925619"/>
                <a:gd name="connsiteX0" fmla="*/ 283295 w 970498"/>
                <a:gd name="connsiteY0" fmla="*/ 213173 h 925619"/>
                <a:gd name="connsiteX1" fmla="*/ 471224 w 970498"/>
                <a:gd name="connsiteY1" fmla="*/ 0 h 925619"/>
                <a:gd name="connsiteX2" fmla="*/ 611469 w 970498"/>
                <a:gd name="connsiteY2" fmla="*/ 311345 h 925619"/>
                <a:gd name="connsiteX3" fmla="*/ 970498 w 970498"/>
                <a:gd name="connsiteY3" fmla="*/ 535737 h 925619"/>
                <a:gd name="connsiteX4" fmla="*/ 538542 w 970498"/>
                <a:gd name="connsiteY4" fmla="*/ 925619 h 925619"/>
                <a:gd name="connsiteX5" fmla="*/ 0 w 970498"/>
                <a:gd name="connsiteY5" fmla="*/ 852692 h 925619"/>
                <a:gd name="connsiteX6" fmla="*/ 25244 w 970498"/>
                <a:gd name="connsiteY6" fmla="*/ 384272 h 925619"/>
                <a:gd name="connsiteX7" fmla="*/ 415126 w 970498"/>
                <a:gd name="connsiteY7" fmla="*/ 566591 h 925619"/>
                <a:gd name="connsiteX0" fmla="*/ 283295 w 970498"/>
                <a:gd name="connsiteY0" fmla="*/ 213173 h 925619"/>
                <a:gd name="connsiteX1" fmla="*/ 471224 w 970498"/>
                <a:gd name="connsiteY1" fmla="*/ 0 h 925619"/>
                <a:gd name="connsiteX2" fmla="*/ 611469 w 970498"/>
                <a:gd name="connsiteY2" fmla="*/ 311345 h 925619"/>
                <a:gd name="connsiteX3" fmla="*/ 970498 w 970498"/>
                <a:gd name="connsiteY3" fmla="*/ 535737 h 925619"/>
                <a:gd name="connsiteX4" fmla="*/ 538542 w 970498"/>
                <a:gd name="connsiteY4" fmla="*/ 925619 h 925619"/>
                <a:gd name="connsiteX5" fmla="*/ 0 w 970498"/>
                <a:gd name="connsiteY5" fmla="*/ 852692 h 925619"/>
                <a:gd name="connsiteX6" fmla="*/ 41769 w 970498"/>
                <a:gd name="connsiteY6" fmla="*/ 395289 h 925619"/>
                <a:gd name="connsiteX7" fmla="*/ 415126 w 970498"/>
                <a:gd name="connsiteY7" fmla="*/ 566591 h 925619"/>
                <a:gd name="connsiteX0" fmla="*/ 283295 w 970498"/>
                <a:gd name="connsiteY0" fmla="*/ 213173 h 925619"/>
                <a:gd name="connsiteX1" fmla="*/ 471224 w 970498"/>
                <a:gd name="connsiteY1" fmla="*/ 0 h 925619"/>
                <a:gd name="connsiteX2" fmla="*/ 611469 w 970498"/>
                <a:gd name="connsiteY2" fmla="*/ 311345 h 925619"/>
                <a:gd name="connsiteX3" fmla="*/ 970498 w 970498"/>
                <a:gd name="connsiteY3" fmla="*/ 535737 h 925619"/>
                <a:gd name="connsiteX4" fmla="*/ 538542 w 970498"/>
                <a:gd name="connsiteY4" fmla="*/ 925619 h 925619"/>
                <a:gd name="connsiteX5" fmla="*/ 0 w 970498"/>
                <a:gd name="connsiteY5" fmla="*/ 852692 h 925619"/>
                <a:gd name="connsiteX6" fmla="*/ 41769 w 970498"/>
                <a:gd name="connsiteY6" fmla="*/ 395289 h 925619"/>
                <a:gd name="connsiteX7" fmla="*/ 415126 w 970498"/>
                <a:gd name="connsiteY7" fmla="*/ 566591 h 925619"/>
                <a:gd name="connsiteX0" fmla="*/ 283295 w 970498"/>
                <a:gd name="connsiteY0" fmla="*/ 213173 h 925619"/>
                <a:gd name="connsiteX1" fmla="*/ 471224 w 970498"/>
                <a:gd name="connsiteY1" fmla="*/ 0 h 925619"/>
                <a:gd name="connsiteX2" fmla="*/ 611469 w 970498"/>
                <a:gd name="connsiteY2" fmla="*/ 311345 h 925619"/>
                <a:gd name="connsiteX3" fmla="*/ 970498 w 970498"/>
                <a:gd name="connsiteY3" fmla="*/ 535737 h 925619"/>
                <a:gd name="connsiteX4" fmla="*/ 538542 w 970498"/>
                <a:gd name="connsiteY4" fmla="*/ 925619 h 925619"/>
                <a:gd name="connsiteX5" fmla="*/ 0 w 970498"/>
                <a:gd name="connsiteY5" fmla="*/ 852692 h 925619"/>
                <a:gd name="connsiteX6" fmla="*/ 41769 w 970498"/>
                <a:gd name="connsiteY6" fmla="*/ 395289 h 925619"/>
                <a:gd name="connsiteX7" fmla="*/ 415126 w 970498"/>
                <a:gd name="connsiteY7" fmla="*/ 566591 h 925619"/>
                <a:gd name="connsiteX0" fmla="*/ 283295 w 970498"/>
                <a:gd name="connsiteY0" fmla="*/ 213173 h 925619"/>
                <a:gd name="connsiteX1" fmla="*/ 471224 w 970498"/>
                <a:gd name="connsiteY1" fmla="*/ 0 h 925619"/>
                <a:gd name="connsiteX2" fmla="*/ 611469 w 970498"/>
                <a:gd name="connsiteY2" fmla="*/ 311345 h 925619"/>
                <a:gd name="connsiteX3" fmla="*/ 970498 w 970498"/>
                <a:gd name="connsiteY3" fmla="*/ 535737 h 925619"/>
                <a:gd name="connsiteX4" fmla="*/ 538542 w 970498"/>
                <a:gd name="connsiteY4" fmla="*/ 925619 h 925619"/>
                <a:gd name="connsiteX5" fmla="*/ 0 w 970498"/>
                <a:gd name="connsiteY5" fmla="*/ 852692 h 925619"/>
                <a:gd name="connsiteX6" fmla="*/ 41769 w 970498"/>
                <a:gd name="connsiteY6" fmla="*/ 395289 h 925619"/>
                <a:gd name="connsiteX7" fmla="*/ 379321 w 970498"/>
                <a:gd name="connsiteY7" fmla="*/ 599641 h 925619"/>
                <a:gd name="connsiteX0" fmla="*/ 283295 w 970498"/>
                <a:gd name="connsiteY0" fmla="*/ 213173 h 925619"/>
                <a:gd name="connsiteX1" fmla="*/ 471224 w 970498"/>
                <a:gd name="connsiteY1" fmla="*/ 0 h 925619"/>
                <a:gd name="connsiteX2" fmla="*/ 611469 w 970498"/>
                <a:gd name="connsiteY2" fmla="*/ 311345 h 925619"/>
                <a:gd name="connsiteX3" fmla="*/ 970498 w 970498"/>
                <a:gd name="connsiteY3" fmla="*/ 535737 h 925619"/>
                <a:gd name="connsiteX4" fmla="*/ 538542 w 970498"/>
                <a:gd name="connsiteY4" fmla="*/ 925619 h 925619"/>
                <a:gd name="connsiteX5" fmla="*/ 0 w 970498"/>
                <a:gd name="connsiteY5" fmla="*/ 852692 h 925619"/>
                <a:gd name="connsiteX6" fmla="*/ 41769 w 970498"/>
                <a:gd name="connsiteY6" fmla="*/ 395289 h 925619"/>
                <a:gd name="connsiteX7" fmla="*/ 379321 w 970498"/>
                <a:gd name="connsiteY7" fmla="*/ 599641 h 925619"/>
                <a:gd name="connsiteX0" fmla="*/ 344345 w 1031548"/>
                <a:gd name="connsiteY0" fmla="*/ 213173 h 925619"/>
                <a:gd name="connsiteX1" fmla="*/ 532274 w 1031548"/>
                <a:gd name="connsiteY1" fmla="*/ 0 h 925619"/>
                <a:gd name="connsiteX2" fmla="*/ 672519 w 1031548"/>
                <a:gd name="connsiteY2" fmla="*/ 311345 h 925619"/>
                <a:gd name="connsiteX3" fmla="*/ 1031548 w 1031548"/>
                <a:gd name="connsiteY3" fmla="*/ 535737 h 925619"/>
                <a:gd name="connsiteX4" fmla="*/ 599592 w 1031548"/>
                <a:gd name="connsiteY4" fmla="*/ 925619 h 925619"/>
                <a:gd name="connsiteX5" fmla="*/ 61050 w 1031548"/>
                <a:gd name="connsiteY5" fmla="*/ 852692 h 925619"/>
                <a:gd name="connsiteX6" fmla="*/ 102819 w 1031548"/>
                <a:gd name="connsiteY6" fmla="*/ 395289 h 925619"/>
                <a:gd name="connsiteX7" fmla="*/ 440371 w 1031548"/>
                <a:gd name="connsiteY7" fmla="*/ 599641 h 925619"/>
                <a:gd name="connsiteX0" fmla="*/ 344345 w 1031548"/>
                <a:gd name="connsiteY0" fmla="*/ 213173 h 925619"/>
                <a:gd name="connsiteX1" fmla="*/ 532274 w 1031548"/>
                <a:gd name="connsiteY1" fmla="*/ 0 h 925619"/>
                <a:gd name="connsiteX2" fmla="*/ 672519 w 1031548"/>
                <a:gd name="connsiteY2" fmla="*/ 311345 h 925619"/>
                <a:gd name="connsiteX3" fmla="*/ 1031548 w 1031548"/>
                <a:gd name="connsiteY3" fmla="*/ 535737 h 925619"/>
                <a:gd name="connsiteX4" fmla="*/ 599592 w 1031548"/>
                <a:gd name="connsiteY4" fmla="*/ 925619 h 925619"/>
                <a:gd name="connsiteX5" fmla="*/ 61050 w 1031548"/>
                <a:gd name="connsiteY5" fmla="*/ 852692 h 925619"/>
                <a:gd name="connsiteX6" fmla="*/ 102819 w 1031548"/>
                <a:gd name="connsiteY6" fmla="*/ 395289 h 925619"/>
                <a:gd name="connsiteX7" fmla="*/ 440371 w 1031548"/>
                <a:gd name="connsiteY7" fmla="*/ 599641 h 925619"/>
                <a:gd name="connsiteX0" fmla="*/ 347877 w 1035080"/>
                <a:gd name="connsiteY0" fmla="*/ 213173 h 925619"/>
                <a:gd name="connsiteX1" fmla="*/ 535806 w 1035080"/>
                <a:gd name="connsiteY1" fmla="*/ 0 h 925619"/>
                <a:gd name="connsiteX2" fmla="*/ 676051 w 1035080"/>
                <a:gd name="connsiteY2" fmla="*/ 311345 h 925619"/>
                <a:gd name="connsiteX3" fmla="*/ 1035080 w 1035080"/>
                <a:gd name="connsiteY3" fmla="*/ 535737 h 925619"/>
                <a:gd name="connsiteX4" fmla="*/ 603124 w 1035080"/>
                <a:gd name="connsiteY4" fmla="*/ 925619 h 925619"/>
                <a:gd name="connsiteX5" fmla="*/ 53565 w 1035080"/>
                <a:gd name="connsiteY5" fmla="*/ 871971 h 925619"/>
                <a:gd name="connsiteX6" fmla="*/ 106351 w 1035080"/>
                <a:gd name="connsiteY6" fmla="*/ 395289 h 925619"/>
                <a:gd name="connsiteX7" fmla="*/ 443903 w 1035080"/>
                <a:gd name="connsiteY7" fmla="*/ 599641 h 925619"/>
                <a:gd name="connsiteX0" fmla="*/ 375671 w 1062874"/>
                <a:gd name="connsiteY0" fmla="*/ 213173 h 925619"/>
                <a:gd name="connsiteX1" fmla="*/ 563600 w 1062874"/>
                <a:gd name="connsiteY1" fmla="*/ 0 h 925619"/>
                <a:gd name="connsiteX2" fmla="*/ 703845 w 1062874"/>
                <a:gd name="connsiteY2" fmla="*/ 311345 h 925619"/>
                <a:gd name="connsiteX3" fmla="*/ 1062874 w 1062874"/>
                <a:gd name="connsiteY3" fmla="*/ 535737 h 925619"/>
                <a:gd name="connsiteX4" fmla="*/ 630918 w 1062874"/>
                <a:gd name="connsiteY4" fmla="*/ 925619 h 925619"/>
                <a:gd name="connsiteX5" fmla="*/ 81359 w 1062874"/>
                <a:gd name="connsiteY5" fmla="*/ 871971 h 925619"/>
                <a:gd name="connsiteX6" fmla="*/ 134145 w 1062874"/>
                <a:gd name="connsiteY6" fmla="*/ 395289 h 925619"/>
                <a:gd name="connsiteX7" fmla="*/ 471697 w 1062874"/>
                <a:gd name="connsiteY7" fmla="*/ 599641 h 925619"/>
                <a:gd name="connsiteX0" fmla="*/ 375671 w 1062874"/>
                <a:gd name="connsiteY0" fmla="*/ 213173 h 973239"/>
                <a:gd name="connsiteX1" fmla="*/ 563600 w 1062874"/>
                <a:gd name="connsiteY1" fmla="*/ 0 h 973239"/>
                <a:gd name="connsiteX2" fmla="*/ 703845 w 1062874"/>
                <a:gd name="connsiteY2" fmla="*/ 311345 h 973239"/>
                <a:gd name="connsiteX3" fmla="*/ 1062874 w 1062874"/>
                <a:gd name="connsiteY3" fmla="*/ 535737 h 973239"/>
                <a:gd name="connsiteX4" fmla="*/ 630918 w 1062874"/>
                <a:gd name="connsiteY4" fmla="*/ 925619 h 973239"/>
                <a:gd name="connsiteX5" fmla="*/ 81359 w 1062874"/>
                <a:gd name="connsiteY5" fmla="*/ 871971 h 973239"/>
                <a:gd name="connsiteX6" fmla="*/ 134145 w 1062874"/>
                <a:gd name="connsiteY6" fmla="*/ 395289 h 973239"/>
                <a:gd name="connsiteX7" fmla="*/ 471697 w 1062874"/>
                <a:gd name="connsiteY7" fmla="*/ 599641 h 973239"/>
                <a:gd name="connsiteX0" fmla="*/ 375671 w 1062874"/>
                <a:gd name="connsiteY0" fmla="*/ 213173 h 973239"/>
                <a:gd name="connsiteX1" fmla="*/ 563600 w 1062874"/>
                <a:gd name="connsiteY1" fmla="*/ 0 h 973239"/>
                <a:gd name="connsiteX2" fmla="*/ 703845 w 1062874"/>
                <a:gd name="connsiteY2" fmla="*/ 311345 h 973239"/>
                <a:gd name="connsiteX3" fmla="*/ 1062874 w 1062874"/>
                <a:gd name="connsiteY3" fmla="*/ 535737 h 973239"/>
                <a:gd name="connsiteX4" fmla="*/ 606130 w 1062874"/>
                <a:gd name="connsiteY4" fmla="*/ 925619 h 973239"/>
                <a:gd name="connsiteX5" fmla="*/ 81359 w 1062874"/>
                <a:gd name="connsiteY5" fmla="*/ 871971 h 973239"/>
                <a:gd name="connsiteX6" fmla="*/ 134145 w 1062874"/>
                <a:gd name="connsiteY6" fmla="*/ 395289 h 973239"/>
                <a:gd name="connsiteX7" fmla="*/ 471697 w 1062874"/>
                <a:gd name="connsiteY7" fmla="*/ 599641 h 973239"/>
                <a:gd name="connsiteX0" fmla="*/ 375671 w 1062874"/>
                <a:gd name="connsiteY0" fmla="*/ 213173 h 979036"/>
                <a:gd name="connsiteX1" fmla="*/ 563600 w 1062874"/>
                <a:gd name="connsiteY1" fmla="*/ 0 h 979036"/>
                <a:gd name="connsiteX2" fmla="*/ 703845 w 1062874"/>
                <a:gd name="connsiteY2" fmla="*/ 311345 h 979036"/>
                <a:gd name="connsiteX3" fmla="*/ 1062874 w 1062874"/>
                <a:gd name="connsiteY3" fmla="*/ 535737 h 979036"/>
                <a:gd name="connsiteX4" fmla="*/ 597867 w 1062874"/>
                <a:gd name="connsiteY4" fmla="*/ 942144 h 979036"/>
                <a:gd name="connsiteX5" fmla="*/ 81359 w 1062874"/>
                <a:gd name="connsiteY5" fmla="*/ 871971 h 979036"/>
                <a:gd name="connsiteX6" fmla="*/ 134145 w 1062874"/>
                <a:gd name="connsiteY6" fmla="*/ 395289 h 979036"/>
                <a:gd name="connsiteX7" fmla="*/ 471697 w 1062874"/>
                <a:gd name="connsiteY7" fmla="*/ 599641 h 979036"/>
                <a:gd name="connsiteX0" fmla="*/ 375671 w 1062874"/>
                <a:gd name="connsiteY0" fmla="*/ 213173 h 1049379"/>
                <a:gd name="connsiteX1" fmla="*/ 563600 w 1062874"/>
                <a:gd name="connsiteY1" fmla="*/ 0 h 1049379"/>
                <a:gd name="connsiteX2" fmla="*/ 703845 w 1062874"/>
                <a:gd name="connsiteY2" fmla="*/ 311345 h 1049379"/>
                <a:gd name="connsiteX3" fmla="*/ 1062874 w 1062874"/>
                <a:gd name="connsiteY3" fmla="*/ 535737 h 1049379"/>
                <a:gd name="connsiteX4" fmla="*/ 597867 w 1062874"/>
                <a:gd name="connsiteY4" fmla="*/ 942144 h 1049379"/>
                <a:gd name="connsiteX5" fmla="*/ 81359 w 1062874"/>
                <a:gd name="connsiteY5" fmla="*/ 871971 h 1049379"/>
                <a:gd name="connsiteX6" fmla="*/ 134145 w 1062874"/>
                <a:gd name="connsiteY6" fmla="*/ 395289 h 1049379"/>
                <a:gd name="connsiteX7" fmla="*/ 471697 w 1062874"/>
                <a:gd name="connsiteY7" fmla="*/ 599641 h 1049379"/>
                <a:gd name="connsiteX0" fmla="*/ 375671 w 1062874"/>
                <a:gd name="connsiteY0" fmla="*/ 213173 h 1049379"/>
                <a:gd name="connsiteX1" fmla="*/ 563600 w 1062874"/>
                <a:gd name="connsiteY1" fmla="*/ 0 h 1049379"/>
                <a:gd name="connsiteX2" fmla="*/ 703845 w 1062874"/>
                <a:gd name="connsiteY2" fmla="*/ 311345 h 1049379"/>
                <a:gd name="connsiteX3" fmla="*/ 1062874 w 1062874"/>
                <a:gd name="connsiteY3" fmla="*/ 535737 h 1049379"/>
                <a:gd name="connsiteX4" fmla="*/ 597867 w 1062874"/>
                <a:gd name="connsiteY4" fmla="*/ 942144 h 1049379"/>
                <a:gd name="connsiteX5" fmla="*/ 81359 w 1062874"/>
                <a:gd name="connsiteY5" fmla="*/ 871971 h 1049379"/>
                <a:gd name="connsiteX6" fmla="*/ 134145 w 1062874"/>
                <a:gd name="connsiteY6" fmla="*/ 395289 h 1049379"/>
                <a:gd name="connsiteX7" fmla="*/ 471697 w 1062874"/>
                <a:gd name="connsiteY7" fmla="*/ 599641 h 1049379"/>
                <a:gd name="connsiteX0" fmla="*/ 375671 w 1062874"/>
                <a:gd name="connsiteY0" fmla="*/ 213173 h 1049379"/>
                <a:gd name="connsiteX1" fmla="*/ 563600 w 1062874"/>
                <a:gd name="connsiteY1" fmla="*/ 0 h 1049379"/>
                <a:gd name="connsiteX2" fmla="*/ 703845 w 1062874"/>
                <a:gd name="connsiteY2" fmla="*/ 311345 h 1049379"/>
                <a:gd name="connsiteX3" fmla="*/ 1062874 w 1062874"/>
                <a:gd name="connsiteY3" fmla="*/ 535737 h 1049379"/>
                <a:gd name="connsiteX4" fmla="*/ 597867 w 1062874"/>
                <a:gd name="connsiteY4" fmla="*/ 942144 h 1049379"/>
                <a:gd name="connsiteX5" fmla="*/ 81359 w 1062874"/>
                <a:gd name="connsiteY5" fmla="*/ 871971 h 1049379"/>
                <a:gd name="connsiteX6" fmla="*/ 134145 w 1062874"/>
                <a:gd name="connsiteY6" fmla="*/ 395289 h 1049379"/>
                <a:gd name="connsiteX7" fmla="*/ 471697 w 1062874"/>
                <a:gd name="connsiteY7" fmla="*/ 599641 h 1049379"/>
                <a:gd name="connsiteX0" fmla="*/ 375671 w 1062874"/>
                <a:gd name="connsiteY0" fmla="*/ 213173 h 1033999"/>
                <a:gd name="connsiteX1" fmla="*/ 563600 w 1062874"/>
                <a:gd name="connsiteY1" fmla="*/ 0 h 1033999"/>
                <a:gd name="connsiteX2" fmla="*/ 703845 w 1062874"/>
                <a:gd name="connsiteY2" fmla="*/ 311345 h 1033999"/>
                <a:gd name="connsiteX3" fmla="*/ 1062874 w 1062874"/>
                <a:gd name="connsiteY3" fmla="*/ 535737 h 1033999"/>
                <a:gd name="connsiteX4" fmla="*/ 597867 w 1062874"/>
                <a:gd name="connsiteY4" fmla="*/ 942144 h 1033999"/>
                <a:gd name="connsiteX5" fmla="*/ 81359 w 1062874"/>
                <a:gd name="connsiteY5" fmla="*/ 871971 h 1033999"/>
                <a:gd name="connsiteX6" fmla="*/ 134145 w 1062874"/>
                <a:gd name="connsiteY6" fmla="*/ 395289 h 1033999"/>
                <a:gd name="connsiteX7" fmla="*/ 471697 w 1062874"/>
                <a:gd name="connsiteY7" fmla="*/ 599641 h 1033999"/>
                <a:gd name="connsiteX0" fmla="*/ 363975 w 1051178"/>
                <a:gd name="connsiteY0" fmla="*/ 213173 h 1033999"/>
                <a:gd name="connsiteX1" fmla="*/ 551904 w 1051178"/>
                <a:gd name="connsiteY1" fmla="*/ 0 h 1033999"/>
                <a:gd name="connsiteX2" fmla="*/ 692149 w 1051178"/>
                <a:gd name="connsiteY2" fmla="*/ 311345 h 1033999"/>
                <a:gd name="connsiteX3" fmla="*/ 1051178 w 1051178"/>
                <a:gd name="connsiteY3" fmla="*/ 535737 h 1033999"/>
                <a:gd name="connsiteX4" fmla="*/ 586171 w 1051178"/>
                <a:gd name="connsiteY4" fmla="*/ 942144 h 1033999"/>
                <a:gd name="connsiteX5" fmla="*/ 69663 w 1051178"/>
                <a:gd name="connsiteY5" fmla="*/ 871971 h 1033999"/>
                <a:gd name="connsiteX6" fmla="*/ 122449 w 1051178"/>
                <a:gd name="connsiteY6" fmla="*/ 395289 h 1033999"/>
                <a:gd name="connsiteX7" fmla="*/ 460001 w 1051178"/>
                <a:gd name="connsiteY7" fmla="*/ 599641 h 1033999"/>
                <a:gd name="connsiteX0" fmla="*/ 363975 w 1051178"/>
                <a:gd name="connsiteY0" fmla="*/ 213173 h 1030327"/>
                <a:gd name="connsiteX1" fmla="*/ 551904 w 1051178"/>
                <a:gd name="connsiteY1" fmla="*/ 0 h 1030327"/>
                <a:gd name="connsiteX2" fmla="*/ 692149 w 1051178"/>
                <a:gd name="connsiteY2" fmla="*/ 311345 h 1030327"/>
                <a:gd name="connsiteX3" fmla="*/ 1051178 w 1051178"/>
                <a:gd name="connsiteY3" fmla="*/ 535737 h 1030327"/>
                <a:gd name="connsiteX4" fmla="*/ 613713 w 1051178"/>
                <a:gd name="connsiteY4" fmla="*/ 936636 h 1030327"/>
                <a:gd name="connsiteX5" fmla="*/ 69663 w 1051178"/>
                <a:gd name="connsiteY5" fmla="*/ 871971 h 1030327"/>
                <a:gd name="connsiteX6" fmla="*/ 122449 w 1051178"/>
                <a:gd name="connsiteY6" fmla="*/ 395289 h 1030327"/>
                <a:gd name="connsiteX7" fmla="*/ 460001 w 1051178"/>
                <a:gd name="connsiteY7" fmla="*/ 599641 h 1030327"/>
                <a:gd name="connsiteX0" fmla="*/ 363975 w 1051178"/>
                <a:gd name="connsiteY0" fmla="*/ 213173 h 1030327"/>
                <a:gd name="connsiteX1" fmla="*/ 551904 w 1051178"/>
                <a:gd name="connsiteY1" fmla="*/ 0 h 1030327"/>
                <a:gd name="connsiteX2" fmla="*/ 692149 w 1051178"/>
                <a:gd name="connsiteY2" fmla="*/ 311345 h 1030327"/>
                <a:gd name="connsiteX3" fmla="*/ 1051178 w 1051178"/>
                <a:gd name="connsiteY3" fmla="*/ 535737 h 1030327"/>
                <a:gd name="connsiteX4" fmla="*/ 613713 w 1051178"/>
                <a:gd name="connsiteY4" fmla="*/ 936636 h 1030327"/>
                <a:gd name="connsiteX5" fmla="*/ 69663 w 1051178"/>
                <a:gd name="connsiteY5" fmla="*/ 871971 h 1030327"/>
                <a:gd name="connsiteX6" fmla="*/ 122449 w 1051178"/>
                <a:gd name="connsiteY6" fmla="*/ 395289 h 1030327"/>
                <a:gd name="connsiteX7" fmla="*/ 460001 w 1051178"/>
                <a:gd name="connsiteY7" fmla="*/ 599641 h 1030327"/>
                <a:gd name="connsiteX0" fmla="*/ 363975 w 1034653"/>
                <a:gd name="connsiteY0" fmla="*/ 213173 h 1030327"/>
                <a:gd name="connsiteX1" fmla="*/ 551904 w 1034653"/>
                <a:gd name="connsiteY1" fmla="*/ 0 h 1030327"/>
                <a:gd name="connsiteX2" fmla="*/ 692149 w 1034653"/>
                <a:gd name="connsiteY2" fmla="*/ 311345 h 1030327"/>
                <a:gd name="connsiteX3" fmla="*/ 1034653 w 1034653"/>
                <a:gd name="connsiteY3" fmla="*/ 538491 h 1030327"/>
                <a:gd name="connsiteX4" fmla="*/ 613713 w 1034653"/>
                <a:gd name="connsiteY4" fmla="*/ 936636 h 1030327"/>
                <a:gd name="connsiteX5" fmla="*/ 69663 w 1034653"/>
                <a:gd name="connsiteY5" fmla="*/ 871971 h 1030327"/>
                <a:gd name="connsiteX6" fmla="*/ 122449 w 1034653"/>
                <a:gd name="connsiteY6" fmla="*/ 395289 h 1030327"/>
                <a:gd name="connsiteX7" fmla="*/ 460001 w 1034653"/>
                <a:gd name="connsiteY7" fmla="*/ 599641 h 1030327"/>
                <a:gd name="connsiteX0" fmla="*/ 363975 w 1037690"/>
                <a:gd name="connsiteY0" fmla="*/ 213173 h 1030327"/>
                <a:gd name="connsiteX1" fmla="*/ 551904 w 1037690"/>
                <a:gd name="connsiteY1" fmla="*/ 0 h 1030327"/>
                <a:gd name="connsiteX2" fmla="*/ 692149 w 1037690"/>
                <a:gd name="connsiteY2" fmla="*/ 311345 h 1030327"/>
                <a:gd name="connsiteX3" fmla="*/ 1034653 w 1037690"/>
                <a:gd name="connsiteY3" fmla="*/ 538491 h 1030327"/>
                <a:gd name="connsiteX4" fmla="*/ 613713 w 1037690"/>
                <a:gd name="connsiteY4" fmla="*/ 936636 h 1030327"/>
                <a:gd name="connsiteX5" fmla="*/ 69663 w 1037690"/>
                <a:gd name="connsiteY5" fmla="*/ 871971 h 1030327"/>
                <a:gd name="connsiteX6" fmla="*/ 122449 w 1037690"/>
                <a:gd name="connsiteY6" fmla="*/ 395289 h 1030327"/>
                <a:gd name="connsiteX7" fmla="*/ 460001 w 1037690"/>
                <a:gd name="connsiteY7" fmla="*/ 599641 h 1030327"/>
                <a:gd name="connsiteX0" fmla="*/ 363975 w 1037917"/>
                <a:gd name="connsiteY0" fmla="*/ 213173 h 1030327"/>
                <a:gd name="connsiteX1" fmla="*/ 551904 w 1037917"/>
                <a:gd name="connsiteY1" fmla="*/ 0 h 1030327"/>
                <a:gd name="connsiteX2" fmla="*/ 692149 w 1037917"/>
                <a:gd name="connsiteY2" fmla="*/ 311345 h 1030327"/>
                <a:gd name="connsiteX3" fmla="*/ 1034653 w 1037917"/>
                <a:gd name="connsiteY3" fmla="*/ 538491 h 1030327"/>
                <a:gd name="connsiteX4" fmla="*/ 613713 w 1037917"/>
                <a:gd name="connsiteY4" fmla="*/ 936636 h 1030327"/>
                <a:gd name="connsiteX5" fmla="*/ 69663 w 1037917"/>
                <a:gd name="connsiteY5" fmla="*/ 871971 h 1030327"/>
                <a:gd name="connsiteX6" fmla="*/ 122449 w 1037917"/>
                <a:gd name="connsiteY6" fmla="*/ 395289 h 1030327"/>
                <a:gd name="connsiteX7" fmla="*/ 460001 w 1037917"/>
                <a:gd name="connsiteY7" fmla="*/ 599641 h 1030327"/>
                <a:gd name="connsiteX0" fmla="*/ 363975 w 1046257"/>
                <a:gd name="connsiteY0" fmla="*/ 213173 h 1030327"/>
                <a:gd name="connsiteX1" fmla="*/ 551904 w 1046257"/>
                <a:gd name="connsiteY1" fmla="*/ 0 h 1030327"/>
                <a:gd name="connsiteX2" fmla="*/ 692149 w 1046257"/>
                <a:gd name="connsiteY2" fmla="*/ 311345 h 1030327"/>
                <a:gd name="connsiteX3" fmla="*/ 1034653 w 1046257"/>
                <a:gd name="connsiteY3" fmla="*/ 538491 h 1030327"/>
                <a:gd name="connsiteX4" fmla="*/ 613713 w 1046257"/>
                <a:gd name="connsiteY4" fmla="*/ 936636 h 1030327"/>
                <a:gd name="connsiteX5" fmla="*/ 69663 w 1046257"/>
                <a:gd name="connsiteY5" fmla="*/ 871971 h 1030327"/>
                <a:gd name="connsiteX6" fmla="*/ 122449 w 1046257"/>
                <a:gd name="connsiteY6" fmla="*/ 395289 h 1030327"/>
                <a:gd name="connsiteX7" fmla="*/ 460001 w 1046257"/>
                <a:gd name="connsiteY7" fmla="*/ 599641 h 1030327"/>
                <a:gd name="connsiteX0" fmla="*/ 363975 w 1046257"/>
                <a:gd name="connsiteY0" fmla="*/ 213173 h 1030327"/>
                <a:gd name="connsiteX1" fmla="*/ 551904 w 1046257"/>
                <a:gd name="connsiteY1" fmla="*/ 0 h 1030327"/>
                <a:gd name="connsiteX2" fmla="*/ 692149 w 1046257"/>
                <a:gd name="connsiteY2" fmla="*/ 311345 h 1030327"/>
                <a:gd name="connsiteX3" fmla="*/ 1034653 w 1046257"/>
                <a:gd name="connsiteY3" fmla="*/ 538491 h 1030327"/>
                <a:gd name="connsiteX4" fmla="*/ 613713 w 1046257"/>
                <a:gd name="connsiteY4" fmla="*/ 936636 h 1030327"/>
                <a:gd name="connsiteX5" fmla="*/ 69663 w 1046257"/>
                <a:gd name="connsiteY5" fmla="*/ 871971 h 1030327"/>
                <a:gd name="connsiteX6" fmla="*/ 122449 w 1046257"/>
                <a:gd name="connsiteY6" fmla="*/ 395289 h 1030327"/>
                <a:gd name="connsiteX7" fmla="*/ 460001 w 1046257"/>
                <a:gd name="connsiteY7" fmla="*/ 599641 h 1030327"/>
                <a:gd name="connsiteX0" fmla="*/ 363975 w 1041370"/>
                <a:gd name="connsiteY0" fmla="*/ 213173 h 1030327"/>
                <a:gd name="connsiteX1" fmla="*/ 551904 w 1041370"/>
                <a:gd name="connsiteY1" fmla="*/ 0 h 1030327"/>
                <a:gd name="connsiteX2" fmla="*/ 692149 w 1041370"/>
                <a:gd name="connsiteY2" fmla="*/ 311345 h 1030327"/>
                <a:gd name="connsiteX3" fmla="*/ 1034653 w 1041370"/>
                <a:gd name="connsiteY3" fmla="*/ 538491 h 1030327"/>
                <a:gd name="connsiteX4" fmla="*/ 613713 w 1041370"/>
                <a:gd name="connsiteY4" fmla="*/ 936636 h 1030327"/>
                <a:gd name="connsiteX5" fmla="*/ 69663 w 1041370"/>
                <a:gd name="connsiteY5" fmla="*/ 871971 h 1030327"/>
                <a:gd name="connsiteX6" fmla="*/ 122449 w 1041370"/>
                <a:gd name="connsiteY6" fmla="*/ 395289 h 1030327"/>
                <a:gd name="connsiteX7" fmla="*/ 460001 w 1041370"/>
                <a:gd name="connsiteY7" fmla="*/ 599641 h 1030327"/>
                <a:gd name="connsiteX0" fmla="*/ 363975 w 1041370"/>
                <a:gd name="connsiteY0" fmla="*/ 213173 h 1030327"/>
                <a:gd name="connsiteX1" fmla="*/ 551904 w 1041370"/>
                <a:gd name="connsiteY1" fmla="*/ 0 h 1030327"/>
                <a:gd name="connsiteX2" fmla="*/ 692149 w 1041370"/>
                <a:gd name="connsiteY2" fmla="*/ 311345 h 1030327"/>
                <a:gd name="connsiteX3" fmla="*/ 1034653 w 1041370"/>
                <a:gd name="connsiteY3" fmla="*/ 538491 h 1030327"/>
                <a:gd name="connsiteX4" fmla="*/ 613713 w 1041370"/>
                <a:gd name="connsiteY4" fmla="*/ 936636 h 1030327"/>
                <a:gd name="connsiteX5" fmla="*/ 69663 w 1041370"/>
                <a:gd name="connsiteY5" fmla="*/ 871971 h 1030327"/>
                <a:gd name="connsiteX6" fmla="*/ 122449 w 1041370"/>
                <a:gd name="connsiteY6" fmla="*/ 395289 h 1030327"/>
                <a:gd name="connsiteX7" fmla="*/ 460001 w 1041370"/>
                <a:gd name="connsiteY7" fmla="*/ 599641 h 1030327"/>
                <a:gd name="connsiteX0" fmla="*/ 363975 w 1041370"/>
                <a:gd name="connsiteY0" fmla="*/ 213173 h 1030327"/>
                <a:gd name="connsiteX1" fmla="*/ 551904 w 1041370"/>
                <a:gd name="connsiteY1" fmla="*/ 0 h 1030327"/>
                <a:gd name="connsiteX2" fmla="*/ 672870 w 1041370"/>
                <a:gd name="connsiteY2" fmla="*/ 311345 h 1030327"/>
                <a:gd name="connsiteX3" fmla="*/ 1034653 w 1041370"/>
                <a:gd name="connsiteY3" fmla="*/ 538491 h 1030327"/>
                <a:gd name="connsiteX4" fmla="*/ 613713 w 1041370"/>
                <a:gd name="connsiteY4" fmla="*/ 936636 h 1030327"/>
                <a:gd name="connsiteX5" fmla="*/ 69663 w 1041370"/>
                <a:gd name="connsiteY5" fmla="*/ 871971 h 1030327"/>
                <a:gd name="connsiteX6" fmla="*/ 122449 w 1041370"/>
                <a:gd name="connsiteY6" fmla="*/ 395289 h 1030327"/>
                <a:gd name="connsiteX7" fmla="*/ 460001 w 1041370"/>
                <a:gd name="connsiteY7" fmla="*/ 599641 h 1030327"/>
                <a:gd name="connsiteX0" fmla="*/ 363975 w 1041370"/>
                <a:gd name="connsiteY0" fmla="*/ 213173 h 1030327"/>
                <a:gd name="connsiteX1" fmla="*/ 551904 w 1041370"/>
                <a:gd name="connsiteY1" fmla="*/ 0 h 1030327"/>
                <a:gd name="connsiteX2" fmla="*/ 672870 w 1041370"/>
                <a:gd name="connsiteY2" fmla="*/ 311345 h 1030327"/>
                <a:gd name="connsiteX3" fmla="*/ 1034653 w 1041370"/>
                <a:gd name="connsiteY3" fmla="*/ 538491 h 1030327"/>
                <a:gd name="connsiteX4" fmla="*/ 613713 w 1041370"/>
                <a:gd name="connsiteY4" fmla="*/ 936636 h 1030327"/>
                <a:gd name="connsiteX5" fmla="*/ 69663 w 1041370"/>
                <a:gd name="connsiteY5" fmla="*/ 871971 h 1030327"/>
                <a:gd name="connsiteX6" fmla="*/ 122449 w 1041370"/>
                <a:gd name="connsiteY6" fmla="*/ 395289 h 1030327"/>
                <a:gd name="connsiteX7" fmla="*/ 460001 w 1041370"/>
                <a:gd name="connsiteY7" fmla="*/ 599641 h 1030327"/>
                <a:gd name="connsiteX0" fmla="*/ 363975 w 1041370"/>
                <a:gd name="connsiteY0" fmla="*/ 213173 h 1030327"/>
                <a:gd name="connsiteX1" fmla="*/ 551904 w 1041370"/>
                <a:gd name="connsiteY1" fmla="*/ 0 h 1030327"/>
                <a:gd name="connsiteX2" fmla="*/ 672870 w 1041370"/>
                <a:gd name="connsiteY2" fmla="*/ 311345 h 1030327"/>
                <a:gd name="connsiteX3" fmla="*/ 1034653 w 1041370"/>
                <a:gd name="connsiteY3" fmla="*/ 538491 h 1030327"/>
                <a:gd name="connsiteX4" fmla="*/ 613713 w 1041370"/>
                <a:gd name="connsiteY4" fmla="*/ 936636 h 1030327"/>
                <a:gd name="connsiteX5" fmla="*/ 69663 w 1041370"/>
                <a:gd name="connsiteY5" fmla="*/ 871971 h 1030327"/>
                <a:gd name="connsiteX6" fmla="*/ 122449 w 1041370"/>
                <a:gd name="connsiteY6" fmla="*/ 395289 h 1030327"/>
                <a:gd name="connsiteX7" fmla="*/ 460001 w 1041370"/>
                <a:gd name="connsiteY7" fmla="*/ 599641 h 1030327"/>
                <a:gd name="connsiteX0" fmla="*/ 363975 w 1041370"/>
                <a:gd name="connsiteY0" fmla="*/ 213173 h 1030327"/>
                <a:gd name="connsiteX1" fmla="*/ 551904 w 1041370"/>
                <a:gd name="connsiteY1" fmla="*/ 0 h 1030327"/>
                <a:gd name="connsiteX2" fmla="*/ 672870 w 1041370"/>
                <a:gd name="connsiteY2" fmla="*/ 311345 h 1030327"/>
                <a:gd name="connsiteX3" fmla="*/ 1034653 w 1041370"/>
                <a:gd name="connsiteY3" fmla="*/ 538491 h 1030327"/>
                <a:gd name="connsiteX4" fmla="*/ 613713 w 1041370"/>
                <a:gd name="connsiteY4" fmla="*/ 936636 h 1030327"/>
                <a:gd name="connsiteX5" fmla="*/ 69663 w 1041370"/>
                <a:gd name="connsiteY5" fmla="*/ 871971 h 1030327"/>
                <a:gd name="connsiteX6" fmla="*/ 122449 w 1041370"/>
                <a:gd name="connsiteY6" fmla="*/ 395289 h 1030327"/>
                <a:gd name="connsiteX7" fmla="*/ 460001 w 1041370"/>
                <a:gd name="connsiteY7" fmla="*/ 599641 h 1030327"/>
                <a:gd name="connsiteX0" fmla="*/ 363975 w 1041370"/>
                <a:gd name="connsiteY0" fmla="*/ 213173 h 1030327"/>
                <a:gd name="connsiteX1" fmla="*/ 551904 w 1041370"/>
                <a:gd name="connsiteY1" fmla="*/ 0 h 1030327"/>
                <a:gd name="connsiteX2" fmla="*/ 675624 w 1041370"/>
                <a:gd name="connsiteY2" fmla="*/ 300328 h 1030327"/>
                <a:gd name="connsiteX3" fmla="*/ 1034653 w 1041370"/>
                <a:gd name="connsiteY3" fmla="*/ 538491 h 1030327"/>
                <a:gd name="connsiteX4" fmla="*/ 613713 w 1041370"/>
                <a:gd name="connsiteY4" fmla="*/ 936636 h 1030327"/>
                <a:gd name="connsiteX5" fmla="*/ 69663 w 1041370"/>
                <a:gd name="connsiteY5" fmla="*/ 871971 h 1030327"/>
                <a:gd name="connsiteX6" fmla="*/ 122449 w 1041370"/>
                <a:gd name="connsiteY6" fmla="*/ 395289 h 1030327"/>
                <a:gd name="connsiteX7" fmla="*/ 460001 w 1041370"/>
                <a:gd name="connsiteY7" fmla="*/ 599641 h 1030327"/>
                <a:gd name="connsiteX0" fmla="*/ 363975 w 1041370"/>
                <a:gd name="connsiteY0" fmla="*/ 213173 h 1030327"/>
                <a:gd name="connsiteX1" fmla="*/ 551904 w 1041370"/>
                <a:gd name="connsiteY1" fmla="*/ 0 h 1030327"/>
                <a:gd name="connsiteX2" fmla="*/ 675624 w 1041370"/>
                <a:gd name="connsiteY2" fmla="*/ 300328 h 1030327"/>
                <a:gd name="connsiteX3" fmla="*/ 1034653 w 1041370"/>
                <a:gd name="connsiteY3" fmla="*/ 538491 h 1030327"/>
                <a:gd name="connsiteX4" fmla="*/ 613713 w 1041370"/>
                <a:gd name="connsiteY4" fmla="*/ 936636 h 1030327"/>
                <a:gd name="connsiteX5" fmla="*/ 69663 w 1041370"/>
                <a:gd name="connsiteY5" fmla="*/ 871971 h 1030327"/>
                <a:gd name="connsiteX6" fmla="*/ 122449 w 1041370"/>
                <a:gd name="connsiteY6" fmla="*/ 395289 h 1030327"/>
                <a:gd name="connsiteX7" fmla="*/ 460001 w 1041370"/>
                <a:gd name="connsiteY7" fmla="*/ 599641 h 1030327"/>
                <a:gd name="connsiteX0" fmla="*/ 363975 w 1041370"/>
                <a:gd name="connsiteY0" fmla="*/ 213173 h 1030327"/>
                <a:gd name="connsiteX1" fmla="*/ 551904 w 1041370"/>
                <a:gd name="connsiteY1" fmla="*/ 0 h 1030327"/>
                <a:gd name="connsiteX2" fmla="*/ 675624 w 1041370"/>
                <a:gd name="connsiteY2" fmla="*/ 300328 h 1030327"/>
                <a:gd name="connsiteX3" fmla="*/ 1034653 w 1041370"/>
                <a:gd name="connsiteY3" fmla="*/ 538491 h 1030327"/>
                <a:gd name="connsiteX4" fmla="*/ 613713 w 1041370"/>
                <a:gd name="connsiteY4" fmla="*/ 936636 h 1030327"/>
                <a:gd name="connsiteX5" fmla="*/ 69663 w 1041370"/>
                <a:gd name="connsiteY5" fmla="*/ 871971 h 1030327"/>
                <a:gd name="connsiteX6" fmla="*/ 122449 w 1041370"/>
                <a:gd name="connsiteY6" fmla="*/ 395289 h 1030327"/>
                <a:gd name="connsiteX7" fmla="*/ 460001 w 1041370"/>
                <a:gd name="connsiteY7" fmla="*/ 599641 h 1030327"/>
                <a:gd name="connsiteX0" fmla="*/ 363975 w 1041370"/>
                <a:gd name="connsiteY0" fmla="*/ 213173 h 1030327"/>
                <a:gd name="connsiteX1" fmla="*/ 551904 w 1041370"/>
                <a:gd name="connsiteY1" fmla="*/ 0 h 1030327"/>
                <a:gd name="connsiteX2" fmla="*/ 675624 w 1041370"/>
                <a:gd name="connsiteY2" fmla="*/ 300328 h 1030327"/>
                <a:gd name="connsiteX3" fmla="*/ 1034653 w 1041370"/>
                <a:gd name="connsiteY3" fmla="*/ 538491 h 1030327"/>
                <a:gd name="connsiteX4" fmla="*/ 613713 w 1041370"/>
                <a:gd name="connsiteY4" fmla="*/ 936636 h 1030327"/>
                <a:gd name="connsiteX5" fmla="*/ 69663 w 1041370"/>
                <a:gd name="connsiteY5" fmla="*/ 871971 h 1030327"/>
                <a:gd name="connsiteX6" fmla="*/ 122449 w 1041370"/>
                <a:gd name="connsiteY6" fmla="*/ 395289 h 1030327"/>
                <a:gd name="connsiteX7" fmla="*/ 460001 w 1041370"/>
                <a:gd name="connsiteY7" fmla="*/ 599641 h 1030327"/>
                <a:gd name="connsiteX0" fmla="*/ 363975 w 1041370"/>
                <a:gd name="connsiteY0" fmla="*/ 213830 h 1030984"/>
                <a:gd name="connsiteX1" fmla="*/ 551904 w 1041370"/>
                <a:gd name="connsiteY1" fmla="*/ 657 h 1030984"/>
                <a:gd name="connsiteX2" fmla="*/ 675624 w 1041370"/>
                <a:gd name="connsiteY2" fmla="*/ 300985 h 1030984"/>
                <a:gd name="connsiteX3" fmla="*/ 1034653 w 1041370"/>
                <a:gd name="connsiteY3" fmla="*/ 539148 h 1030984"/>
                <a:gd name="connsiteX4" fmla="*/ 613713 w 1041370"/>
                <a:gd name="connsiteY4" fmla="*/ 937293 h 1030984"/>
                <a:gd name="connsiteX5" fmla="*/ 69663 w 1041370"/>
                <a:gd name="connsiteY5" fmla="*/ 872628 h 1030984"/>
                <a:gd name="connsiteX6" fmla="*/ 122449 w 1041370"/>
                <a:gd name="connsiteY6" fmla="*/ 395946 h 1030984"/>
                <a:gd name="connsiteX7" fmla="*/ 460001 w 1041370"/>
                <a:gd name="connsiteY7" fmla="*/ 600298 h 1030984"/>
                <a:gd name="connsiteX0" fmla="*/ 363975 w 1041370"/>
                <a:gd name="connsiteY0" fmla="*/ 213830 h 1030984"/>
                <a:gd name="connsiteX1" fmla="*/ 551904 w 1041370"/>
                <a:gd name="connsiteY1" fmla="*/ 657 h 1030984"/>
                <a:gd name="connsiteX2" fmla="*/ 675624 w 1041370"/>
                <a:gd name="connsiteY2" fmla="*/ 300985 h 1030984"/>
                <a:gd name="connsiteX3" fmla="*/ 1034653 w 1041370"/>
                <a:gd name="connsiteY3" fmla="*/ 539148 h 1030984"/>
                <a:gd name="connsiteX4" fmla="*/ 613713 w 1041370"/>
                <a:gd name="connsiteY4" fmla="*/ 937293 h 1030984"/>
                <a:gd name="connsiteX5" fmla="*/ 69663 w 1041370"/>
                <a:gd name="connsiteY5" fmla="*/ 872628 h 1030984"/>
                <a:gd name="connsiteX6" fmla="*/ 122449 w 1041370"/>
                <a:gd name="connsiteY6" fmla="*/ 395946 h 1030984"/>
                <a:gd name="connsiteX7" fmla="*/ 460001 w 1041370"/>
                <a:gd name="connsiteY7" fmla="*/ 600298 h 1030984"/>
                <a:gd name="connsiteX0" fmla="*/ 363975 w 1041370"/>
                <a:gd name="connsiteY0" fmla="*/ 213830 h 1030984"/>
                <a:gd name="connsiteX1" fmla="*/ 551904 w 1041370"/>
                <a:gd name="connsiteY1" fmla="*/ 657 h 1030984"/>
                <a:gd name="connsiteX2" fmla="*/ 675624 w 1041370"/>
                <a:gd name="connsiteY2" fmla="*/ 300985 h 1030984"/>
                <a:gd name="connsiteX3" fmla="*/ 1034653 w 1041370"/>
                <a:gd name="connsiteY3" fmla="*/ 539148 h 1030984"/>
                <a:gd name="connsiteX4" fmla="*/ 613713 w 1041370"/>
                <a:gd name="connsiteY4" fmla="*/ 937293 h 1030984"/>
                <a:gd name="connsiteX5" fmla="*/ 69663 w 1041370"/>
                <a:gd name="connsiteY5" fmla="*/ 872628 h 1030984"/>
                <a:gd name="connsiteX6" fmla="*/ 122449 w 1041370"/>
                <a:gd name="connsiteY6" fmla="*/ 395946 h 1030984"/>
                <a:gd name="connsiteX7" fmla="*/ 460001 w 1041370"/>
                <a:gd name="connsiteY7" fmla="*/ 600298 h 1030984"/>
                <a:gd name="connsiteX0" fmla="*/ 363975 w 1041370"/>
                <a:gd name="connsiteY0" fmla="*/ 213270 h 1030424"/>
                <a:gd name="connsiteX1" fmla="*/ 551904 w 1041370"/>
                <a:gd name="connsiteY1" fmla="*/ 97 h 1030424"/>
                <a:gd name="connsiteX2" fmla="*/ 675624 w 1041370"/>
                <a:gd name="connsiteY2" fmla="*/ 300425 h 1030424"/>
                <a:gd name="connsiteX3" fmla="*/ 1034653 w 1041370"/>
                <a:gd name="connsiteY3" fmla="*/ 538588 h 1030424"/>
                <a:gd name="connsiteX4" fmla="*/ 613713 w 1041370"/>
                <a:gd name="connsiteY4" fmla="*/ 936733 h 1030424"/>
                <a:gd name="connsiteX5" fmla="*/ 69663 w 1041370"/>
                <a:gd name="connsiteY5" fmla="*/ 872068 h 1030424"/>
                <a:gd name="connsiteX6" fmla="*/ 122449 w 1041370"/>
                <a:gd name="connsiteY6" fmla="*/ 395386 h 1030424"/>
                <a:gd name="connsiteX7" fmla="*/ 460001 w 1041370"/>
                <a:gd name="connsiteY7" fmla="*/ 599738 h 1030424"/>
                <a:gd name="connsiteX0" fmla="*/ 363975 w 1041370"/>
                <a:gd name="connsiteY0" fmla="*/ 213173 h 1030327"/>
                <a:gd name="connsiteX1" fmla="*/ 551904 w 1041370"/>
                <a:gd name="connsiteY1" fmla="*/ 0 h 1030327"/>
                <a:gd name="connsiteX2" fmla="*/ 675624 w 1041370"/>
                <a:gd name="connsiteY2" fmla="*/ 300328 h 1030327"/>
                <a:gd name="connsiteX3" fmla="*/ 1034653 w 1041370"/>
                <a:gd name="connsiteY3" fmla="*/ 538491 h 1030327"/>
                <a:gd name="connsiteX4" fmla="*/ 613713 w 1041370"/>
                <a:gd name="connsiteY4" fmla="*/ 936636 h 1030327"/>
                <a:gd name="connsiteX5" fmla="*/ 69663 w 1041370"/>
                <a:gd name="connsiteY5" fmla="*/ 871971 h 1030327"/>
                <a:gd name="connsiteX6" fmla="*/ 122449 w 1041370"/>
                <a:gd name="connsiteY6" fmla="*/ 395289 h 1030327"/>
                <a:gd name="connsiteX7" fmla="*/ 460001 w 1041370"/>
                <a:gd name="connsiteY7" fmla="*/ 599641 h 1030327"/>
                <a:gd name="connsiteX0" fmla="*/ 363975 w 1041370"/>
                <a:gd name="connsiteY0" fmla="*/ 213173 h 1030327"/>
                <a:gd name="connsiteX1" fmla="*/ 551904 w 1041370"/>
                <a:gd name="connsiteY1" fmla="*/ 0 h 1030327"/>
                <a:gd name="connsiteX2" fmla="*/ 675624 w 1041370"/>
                <a:gd name="connsiteY2" fmla="*/ 300328 h 1030327"/>
                <a:gd name="connsiteX3" fmla="*/ 1034653 w 1041370"/>
                <a:gd name="connsiteY3" fmla="*/ 538491 h 1030327"/>
                <a:gd name="connsiteX4" fmla="*/ 613713 w 1041370"/>
                <a:gd name="connsiteY4" fmla="*/ 936636 h 1030327"/>
                <a:gd name="connsiteX5" fmla="*/ 69663 w 1041370"/>
                <a:gd name="connsiteY5" fmla="*/ 871971 h 1030327"/>
                <a:gd name="connsiteX6" fmla="*/ 122449 w 1041370"/>
                <a:gd name="connsiteY6" fmla="*/ 395289 h 1030327"/>
                <a:gd name="connsiteX7" fmla="*/ 460001 w 1041370"/>
                <a:gd name="connsiteY7" fmla="*/ 599641 h 1030327"/>
                <a:gd name="connsiteX0" fmla="*/ 408043 w 1041370"/>
                <a:gd name="connsiteY0" fmla="*/ 237961 h 1030327"/>
                <a:gd name="connsiteX1" fmla="*/ 551904 w 1041370"/>
                <a:gd name="connsiteY1" fmla="*/ 0 h 1030327"/>
                <a:gd name="connsiteX2" fmla="*/ 675624 w 1041370"/>
                <a:gd name="connsiteY2" fmla="*/ 300328 h 1030327"/>
                <a:gd name="connsiteX3" fmla="*/ 1034653 w 1041370"/>
                <a:gd name="connsiteY3" fmla="*/ 538491 h 1030327"/>
                <a:gd name="connsiteX4" fmla="*/ 613713 w 1041370"/>
                <a:gd name="connsiteY4" fmla="*/ 936636 h 1030327"/>
                <a:gd name="connsiteX5" fmla="*/ 69663 w 1041370"/>
                <a:gd name="connsiteY5" fmla="*/ 871971 h 1030327"/>
                <a:gd name="connsiteX6" fmla="*/ 122449 w 1041370"/>
                <a:gd name="connsiteY6" fmla="*/ 395289 h 1030327"/>
                <a:gd name="connsiteX7" fmla="*/ 460001 w 1041370"/>
                <a:gd name="connsiteY7" fmla="*/ 599641 h 1030327"/>
                <a:gd name="connsiteX0" fmla="*/ 408043 w 1041370"/>
                <a:gd name="connsiteY0" fmla="*/ 237961 h 1030327"/>
                <a:gd name="connsiteX1" fmla="*/ 551904 w 1041370"/>
                <a:gd name="connsiteY1" fmla="*/ 0 h 1030327"/>
                <a:gd name="connsiteX2" fmla="*/ 675624 w 1041370"/>
                <a:gd name="connsiteY2" fmla="*/ 300328 h 1030327"/>
                <a:gd name="connsiteX3" fmla="*/ 1034653 w 1041370"/>
                <a:gd name="connsiteY3" fmla="*/ 538491 h 1030327"/>
                <a:gd name="connsiteX4" fmla="*/ 613713 w 1041370"/>
                <a:gd name="connsiteY4" fmla="*/ 936636 h 1030327"/>
                <a:gd name="connsiteX5" fmla="*/ 69663 w 1041370"/>
                <a:gd name="connsiteY5" fmla="*/ 871971 h 1030327"/>
                <a:gd name="connsiteX6" fmla="*/ 122449 w 1041370"/>
                <a:gd name="connsiteY6" fmla="*/ 395289 h 1030327"/>
                <a:gd name="connsiteX7" fmla="*/ 460001 w 1041370"/>
                <a:gd name="connsiteY7" fmla="*/ 599641 h 1030327"/>
                <a:gd name="connsiteX0" fmla="*/ 408043 w 1041370"/>
                <a:gd name="connsiteY0" fmla="*/ 237961 h 1030327"/>
                <a:gd name="connsiteX1" fmla="*/ 551904 w 1041370"/>
                <a:gd name="connsiteY1" fmla="*/ 0 h 1030327"/>
                <a:gd name="connsiteX2" fmla="*/ 675624 w 1041370"/>
                <a:gd name="connsiteY2" fmla="*/ 300328 h 1030327"/>
                <a:gd name="connsiteX3" fmla="*/ 1034653 w 1041370"/>
                <a:gd name="connsiteY3" fmla="*/ 538491 h 1030327"/>
                <a:gd name="connsiteX4" fmla="*/ 613713 w 1041370"/>
                <a:gd name="connsiteY4" fmla="*/ 936636 h 1030327"/>
                <a:gd name="connsiteX5" fmla="*/ 69663 w 1041370"/>
                <a:gd name="connsiteY5" fmla="*/ 871971 h 1030327"/>
                <a:gd name="connsiteX6" fmla="*/ 122449 w 1041370"/>
                <a:gd name="connsiteY6" fmla="*/ 395289 h 1030327"/>
                <a:gd name="connsiteX7" fmla="*/ 460001 w 1041370"/>
                <a:gd name="connsiteY7" fmla="*/ 599641 h 1030327"/>
                <a:gd name="connsiteX0" fmla="*/ 408043 w 1041370"/>
                <a:gd name="connsiteY0" fmla="*/ 237961 h 1030327"/>
                <a:gd name="connsiteX1" fmla="*/ 551904 w 1041370"/>
                <a:gd name="connsiteY1" fmla="*/ 0 h 1030327"/>
                <a:gd name="connsiteX2" fmla="*/ 675624 w 1041370"/>
                <a:gd name="connsiteY2" fmla="*/ 300328 h 1030327"/>
                <a:gd name="connsiteX3" fmla="*/ 1034653 w 1041370"/>
                <a:gd name="connsiteY3" fmla="*/ 538491 h 1030327"/>
                <a:gd name="connsiteX4" fmla="*/ 613713 w 1041370"/>
                <a:gd name="connsiteY4" fmla="*/ 936636 h 1030327"/>
                <a:gd name="connsiteX5" fmla="*/ 69663 w 1041370"/>
                <a:gd name="connsiteY5" fmla="*/ 871971 h 1030327"/>
                <a:gd name="connsiteX6" fmla="*/ 122449 w 1041370"/>
                <a:gd name="connsiteY6" fmla="*/ 395289 h 1030327"/>
                <a:gd name="connsiteX7" fmla="*/ 460001 w 1041370"/>
                <a:gd name="connsiteY7" fmla="*/ 599641 h 1030327"/>
                <a:gd name="connsiteX0" fmla="*/ 408043 w 1041370"/>
                <a:gd name="connsiteY0" fmla="*/ 237961 h 1030327"/>
                <a:gd name="connsiteX1" fmla="*/ 551904 w 1041370"/>
                <a:gd name="connsiteY1" fmla="*/ 0 h 1030327"/>
                <a:gd name="connsiteX2" fmla="*/ 675624 w 1041370"/>
                <a:gd name="connsiteY2" fmla="*/ 300328 h 1030327"/>
                <a:gd name="connsiteX3" fmla="*/ 1034653 w 1041370"/>
                <a:gd name="connsiteY3" fmla="*/ 538491 h 1030327"/>
                <a:gd name="connsiteX4" fmla="*/ 613713 w 1041370"/>
                <a:gd name="connsiteY4" fmla="*/ 936636 h 1030327"/>
                <a:gd name="connsiteX5" fmla="*/ 69663 w 1041370"/>
                <a:gd name="connsiteY5" fmla="*/ 871971 h 1030327"/>
                <a:gd name="connsiteX6" fmla="*/ 122449 w 1041370"/>
                <a:gd name="connsiteY6" fmla="*/ 395289 h 1030327"/>
                <a:gd name="connsiteX7" fmla="*/ 415934 w 1041370"/>
                <a:gd name="connsiteY7" fmla="*/ 693285 h 1030327"/>
                <a:gd name="connsiteX0" fmla="*/ 408043 w 1041370"/>
                <a:gd name="connsiteY0" fmla="*/ 237961 h 1030327"/>
                <a:gd name="connsiteX1" fmla="*/ 551904 w 1041370"/>
                <a:gd name="connsiteY1" fmla="*/ 0 h 1030327"/>
                <a:gd name="connsiteX2" fmla="*/ 675624 w 1041370"/>
                <a:gd name="connsiteY2" fmla="*/ 300328 h 1030327"/>
                <a:gd name="connsiteX3" fmla="*/ 1034653 w 1041370"/>
                <a:gd name="connsiteY3" fmla="*/ 538491 h 1030327"/>
                <a:gd name="connsiteX4" fmla="*/ 613713 w 1041370"/>
                <a:gd name="connsiteY4" fmla="*/ 936636 h 1030327"/>
                <a:gd name="connsiteX5" fmla="*/ 69663 w 1041370"/>
                <a:gd name="connsiteY5" fmla="*/ 871971 h 1030327"/>
                <a:gd name="connsiteX6" fmla="*/ 122449 w 1041370"/>
                <a:gd name="connsiteY6" fmla="*/ 395289 h 1030327"/>
                <a:gd name="connsiteX7" fmla="*/ 415934 w 1041370"/>
                <a:gd name="connsiteY7" fmla="*/ 693285 h 1030327"/>
                <a:gd name="connsiteX0" fmla="*/ 408043 w 1041370"/>
                <a:gd name="connsiteY0" fmla="*/ 237961 h 1030327"/>
                <a:gd name="connsiteX1" fmla="*/ 551904 w 1041370"/>
                <a:gd name="connsiteY1" fmla="*/ 0 h 1030327"/>
                <a:gd name="connsiteX2" fmla="*/ 675624 w 1041370"/>
                <a:gd name="connsiteY2" fmla="*/ 300328 h 1030327"/>
                <a:gd name="connsiteX3" fmla="*/ 1034653 w 1041370"/>
                <a:gd name="connsiteY3" fmla="*/ 538491 h 1030327"/>
                <a:gd name="connsiteX4" fmla="*/ 613713 w 1041370"/>
                <a:gd name="connsiteY4" fmla="*/ 936636 h 1030327"/>
                <a:gd name="connsiteX5" fmla="*/ 69663 w 1041370"/>
                <a:gd name="connsiteY5" fmla="*/ 871971 h 1030327"/>
                <a:gd name="connsiteX6" fmla="*/ 122449 w 1041370"/>
                <a:gd name="connsiteY6" fmla="*/ 395289 h 1030327"/>
                <a:gd name="connsiteX7" fmla="*/ 415934 w 1041370"/>
                <a:gd name="connsiteY7" fmla="*/ 693285 h 1030327"/>
                <a:gd name="connsiteX0" fmla="*/ 408043 w 1041370"/>
                <a:gd name="connsiteY0" fmla="*/ 237961 h 1030327"/>
                <a:gd name="connsiteX1" fmla="*/ 551904 w 1041370"/>
                <a:gd name="connsiteY1" fmla="*/ 0 h 1030327"/>
                <a:gd name="connsiteX2" fmla="*/ 675624 w 1041370"/>
                <a:gd name="connsiteY2" fmla="*/ 300328 h 1030327"/>
                <a:gd name="connsiteX3" fmla="*/ 1034653 w 1041370"/>
                <a:gd name="connsiteY3" fmla="*/ 538491 h 1030327"/>
                <a:gd name="connsiteX4" fmla="*/ 613713 w 1041370"/>
                <a:gd name="connsiteY4" fmla="*/ 936636 h 1030327"/>
                <a:gd name="connsiteX5" fmla="*/ 69663 w 1041370"/>
                <a:gd name="connsiteY5" fmla="*/ 871971 h 1030327"/>
                <a:gd name="connsiteX6" fmla="*/ 122449 w 1041370"/>
                <a:gd name="connsiteY6" fmla="*/ 395289 h 1030327"/>
                <a:gd name="connsiteX7" fmla="*/ 407671 w 1041370"/>
                <a:gd name="connsiteY7" fmla="*/ 709810 h 1030327"/>
                <a:gd name="connsiteX0" fmla="*/ 408043 w 1041370"/>
                <a:gd name="connsiteY0" fmla="*/ 237961 h 1030327"/>
                <a:gd name="connsiteX1" fmla="*/ 551904 w 1041370"/>
                <a:gd name="connsiteY1" fmla="*/ 0 h 1030327"/>
                <a:gd name="connsiteX2" fmla="*/ 675624 w 1041370"/>
                <a:gd name="connsiteY2" fmla="*/ 300328 h 1030327"/>
                <a:gd name="connsiteX3" fmla="*/ 1034653 w 1041370"/>
                <a:gd name="connsiteY3" fmla="*/ 538491 h 1030327"/>
                <a:gd name="connsiteX4" fmla="*/ 613713 w 1041370"/>
                <a:gd name="connsiteY4" fmla="*/ 936636 h 1030327"/>
                <a:gd name="connsiteX5" fmla="*/ 69663 w 1041370"/>
                <a:gd name="connsiteY5" fmla="*/ 871971 h 1030327"/>
                <a:gd name="connsiteX6" fmla="*/ 122449 w 1041370"/>
                <a:gd name="connsiteY6" fmla="*/ 395289 h 1030327"/>
                <a:gd name="connsiteX7" fmla="*/ 407671 w 1041370"/>
                <a:gd name="connsiteY7" fmla="*/ 709810 h 1030327"/>
                <a:gd name="connsiteX0" fmla="*/ 408043 w 1041370"/>
                <a:gd name="connsiteY0" fmla="*/ 237961 h 1030327"/>
                <a:gd name="connsiteX1" fmla="*/ 551904 w 1041370"/>
                <a:gd name="connsiteY1" fmla="*/ 0 h 1030327"/>
                <a:gd name="connsiteX2" fmla="*/ 675624 w 1041370"/>
                <a:gd name="connsiteY2" fmla="*/ 300328 h 1030327"/>
                <a:gd name="connsiteX3" fmla="*/ 1034653 w 1041370"/>
                <a:gd name="connsiteY3" fmla="*/ 538491 h 1030327"/>
                <a:gd name="connsiteX4" fmla="*/ 613713 w 1041370"/>
                <a:gd name="connsiteY4" fmla="*/ 936636 h 1030327"/>
                <a:gd name="connsiteX5" fmla="*/ 69663 w 1041370"/>
                <a:gd name="connsiteY5" fmla="*/ 871971 h 1030327"/>
                <a:gd name="connsiteX6" fmla="*/ 122449 w 1041370"/>
                <a:gd name="connsiteY6" fmla="*/ 395289 h 1030327"/>
                <a:gd name="connsiteX7" fmla="*/ 407671 w 1041370"/>
                <a:gd name="connsiteY7" fmla="*/ 709810 h 1030327"/>
                <a:gd name="connsiteX0" fmla="*/ 408043 w 1041266"/>
                <a:gd name="connsiteY0" fmla="*/ 237961 h 1016230"/>
                <a:gd name="connsiteX1" fmla="*/ 551904 w 1041266"/>
                <a:gd name="connsiteY1" fmla="*/ 0 h 1016230"/>
                <a:gd name="connsiteX2" fmla="*/ 675624 w 1041266"/>
                <a:gd name="connsiteY2" fmla="*/ 300328 h 1016230"/>
                <a:gd name="connsiteX3" fmla="*/ 1034653 w 1041266"/>
                <a:gd name="connsiteY3" fmla="*/ 538491 h 1016230"/>
                <a:gd name="connsiteX4" fmla="*/ 610959 w 1041266"/>
                <a:gd name="connsiteY4" fmla="*/ 914602 h 1016230"/>
                <a:gd name="connsiteX5" fmla="*/ 69663 w 1041266"/>
                <a:gd name="connsiteY5" fmla="*/ 871971 h 1016230"/>
                <a:gd name="connsiteX6" fmla="*/ 122449 w 1041266"/>
                <a:gd name="connsiteY6" fmla="*/ 395289 h 1016230"/>
                <a:gd name="connsiteX7" fmla="*/ 407671 w 1041266"/>
                <a:gd name="connsiteY7" fmla="*/ 709810 h 1016230"/>
                <a:gd name="connsiteX0" fmla="*/ 408043 w 1042386"/>
                <a:gd name="connsiteY0" fmla="*/ 237961 h 1016230"/>
                <a:gd name="connsiteX1" fmla="*/ 551904 w 1042386"/>
                <a:gd name="connsiteY1" fmla="*/ 0 h 1016230"/>
                <a:gd name="connsiteX2" fmla="*/ 675624 w 1042386"/>
                <a:gd name="connsiteY2" fmla="*/ 300328 h 1016230"/>
                <a:gd name="connsiteX3" fmla="*/ 1034653 w 1042386"/>
                <a:gd name="connsiteY3" fmla="*/ 538491 h 1016230"/>
                <a:gd name="connsiteX4" fmla="*/ 610959 w 1042386"/>
                <a:gd name="connsiteY4" fmla="*/ 914602 h 1016230"/>
                <a:gd name="connsiteX5" fmla="*/ 69663 w 1042386"/>
                <a:gd name="connsiteY5" fmla="*/ 871971 h 1016230"/>
                <a:gd name="connsiteX6" fmla="*/ 122449 w 1042386"/>
                <a:gd name="connsiteY6" fmla="*/ 395289 h 1016230"/>
                <a:gd name="connsiteX7" fmla="*/ 407671 w 1042386"/>
                <a:gd name="connsiteY7" fmla="*/ 709810 h 1016230"/>
                <a:gd name="connsiteX0" fmla="*/ 408043 w 1042386"/>
                <a:gd name="connsiteY0" fmla="*/ 237961 h 1031503"/>
                <a:gd name="connsiteX1" fmla="*/ 551904 w 1042386"/>
                <a:gd name="connsiteY1" fmla="*/ 0 h 1031503"/>
                <a:gd name="connsiteX2" fmla="*/ 675624 w 1042386"/>
                <a:gd name="connsiteY2" fmla="*/ 300328 h 1031503"/>
                <a:gd name="connsiteX3" fmla="*/ 1034653 w 1042386"/>
                <a:gd name="connsiteY3" fmla="*/ 538491 h 1031503"/>
                <a:gd name="connsiteX4" fmla="*/ 610959 w 1042386"/>
                <a:gd name="connsiteY4" fmla="*/ 914602 h 1031503"/>
                <a:gd name="connsiteX5" fmla="*/ 69663 w 1042386"/>
                <a:gd name="connsiteY5" fmla="*/ 871971 h 1031503"/>
                <a:gd name="connsiteX6" fmla="*/ 122449 w 1042386"/>
                <a:gd name="connsiteY6" fmla="*/ 395289 h 1031503"/>
                <a:gd name="connsiteX7" fmla="*/ 407671 w 1042386"/>
                <a:gd name="connsiteY7" fmla="*/ 709810 h 1031503"/>
                <a:gd name="connsiteX0" fmla="*/ 408043 w 1040983"/>
                <a:gd name="connsiteY0" fmla="*/ 237961 h 1031503"/>
                <a:gd name="connsiteX1" fmla="*/ 551904 w 1040983"/>
                <a:gd name="connsiteY1" fmla="*/ 0 h 1031503"/>
                <a:gd name="connsiteX2" fmla="*/ 675624 w 1040983"/>
                <a:gd name="connsiteY2" fmla="*/ 300328 h 1031503"/>
                <a:gd name="connsiteX3" fmla="*/ 1034653 w 1040983"/>
                <a:gd name="connsiteY3" fmla="*/ 538491 h 1031503"/>
                <a:gd name="connsiteX4" fmla="*/ 610959 w 1040983"/>
                <a:gd name="connsiteY4" fmla="*/ 914602 h 1031503"/>
                <a:gd name="connsiteX5" fmla="*/ 69663 w 1040983"/>
                <a:gd name="connsiteY5" fmla="*/ 871971 h 1031503"/>
                <a:gd name="connsiteX6" fmla="*/ 122449 w 1040983"/>
                <a:gd name="connsiteY6" fmla="*/ 395289 h 1031503"/>
                <a:gd name="connsiteX7" fmla="*/ 407671 w 1040983"/>
                <a:gd name="connsiteY7" fmla="*/ 709810 h 1031503"/>
                <a:gd name="connsiteX0" fmla="*/ 408043 w 1040983"/>
                <a:gd name="connsiteY0" fmla="*/ 237961 h 1036239"/>
                <a:gd name="connsiteX1" fmla="*/ 551904 w 1040983"/>
                <a:gd name="connsiteY1" fmla="*/ 0 h 1036239"/>
                <a:gd name="connsiteX2" fmla="*/ 675624 w 1040983"/>
                <a:gd name="connsiteY2" fmla="*/ 300328 h 1036239"/>
                <a:gd name="connsiteX3" fmla="*/ 1034653 w 1040983"/>
                <a:gd name="connsiteY3" fmla="*/ 538491 h 1036239"/>
                <a:gd name="connsiteX4" fmla="*/ 610959 w 1040983"/>
                <a:gd name="connsiteY4" fmla="*/ 914602 h 1036239"/>
                <a:gd name="connsiteX5" fmla="*/ 69663 w 1040983"/>
                <a:gd name="connsiteY5" fmla="*/ 871971 h 1036239"/>
                <a:gd name="connsiteX6" fmla="*/ 122449 w 1040983"/>
                <a:gd name="connsiteY6" fmla="*/ 395289 h 1036239"/>
                <a:gd name="connsiteX7" fmla="*/ 407671 w 1040983"/>
                <a:gd name="connsiteY7" fmla="*/ 709810 h 1036239"/>
                <a:gd name="connsiteX0" fmla="*/ 408043 w 1040106"/>
                <a:gd name="connsiteY0" fmla="*/ 237961 h 1036239"/>
                <a:gd name="connsiteX1" fmla="*/ 551904 w 1040106"/>
                <a:gd name="connsiteY1" fmla="*/ 0 h 1036239"/>
                <a:gd name="connsiteX2" fmla="*/ 675624 w 1040106"/>
                <a:gd name="connsiteY2" fmla="*/ 300328 h 1036239"/>
                <a:gd name="connsiteX3" fmla="*/ 1034653 w 1040106"/>
                <a:gd name="connsiteY3" fmla="*/ 538491 h 1036239"/>
                <a:gd name="connsiteX4" fmla="*/ 610959 w 1040106"/>
                <a:gd name="connsiteY4" fmla="*/ 914602 h 1036239"/>
                <a:gd name="connsiteX5" fmla="*/ 69663 w 1040106"/>
                <a:gd name="connsiteY5" fmla="*/ 871971 h 1036239"/>
                <a:gd name="connsiteX6" fmla="*/ 122449 w 1040106"/>
                <a:gd name="connsiteY6" fmla="*/ 395289 h 1036239"/>
                <a:gd name="connsiteX7" fmla="*/ 407671 w 1040106"/>
                <a:gd name="connsiteY7" fmla="*/ 709810 h 1036239"/>
                <a:gd name="connsiteX0" fmla="*/ 408043 w 1040106"/>
                <a:gd name="connsiteY0" fmla="*/ 237961 h 1036239"/>
                <a:gd name="connsiteX1" fmla="*/ 551904 w 1040106"/>
                <a:gd name="connsiteY1" fmla="*/ 0 h 1036239"/>
                <a:gd name="connsiteX2" fmla="*/ 694904 w 1040106"/>
                <a:gd name="connsiteY2" fmla="*/ 308591 h 1036239"/>
                <a:gd name="connsiteX3" fmla="*/ 1034653 w 1040106"/>
                <a:gd name="connsiteY3" fmla="*/ 538491 h 1036239"/>
                <a:gd name="connsiteX4" fmla="*/ 610959 w 1040106"/>
                <a:gd name="connsiteY4" fmla="*/ 914602 h 1036239"/>
                <a:gd name="connsiteX5" fmla="*/ 69663 w 1040106"/>
                <a:gd name="connsiteY5" fmla="*/ 871971 h 1036239"/>
                <a:gd name="connsiteX6" fmla="*/ 122449 w 1040106"/>
                <a:gd name="connsiteY6" fmla="*/ 395289 h 1036239"/>
                <a:gd name="connsiteX7" fmla="*/ 407671 w 1040106"/>
                <a:gd name="connsiteY7" fmla="*/ 709810 h 1036239"/>
                <a:gd name="connsiteX0" fmla="*/ 408043 w 1040106"/>
                <a:gd name="connsiteY0" fmla="*/ 237961 h 1036239"/>
                <a:gd name="connsiteX1" fmla="*/ 551904 w 1040106"/>
                <a:gd name="connsiteY1" fmla="*/ 0 h 1036239"/>
                <a:gd name="connsiteX2" fmla="*/ 694904 w 1040106"/>
                <a:gd name="connsiteY2" fmla="*/ 308591 h 1036239"/>
                <a:gd name="connsiteX3" fmla="*/ 1034653 w 1040106"/>
                <a:gd name="connsiteY3" fmla="*/ 538491 h 1036239"/>
                <a:gd name="connsiteX4" fmla="*/ 610959 w 1040106"/>
                <a:gd name="connsiteY4" fmla="*/ 914602 h 1036239"/>
                <a:gd name="connsiteX5" fmla="*/ 69663 w 1040106"/>
                <a:gd name="connsiteY5" fmla="*/ 871971 h 1036239"/>
                <a:gd name="connsiteX6" fmla="*/ 122449 w 1040106"/>
                <a:gd name="connsiteY6" fmla="*/ 395289 h 1036239"/>
                <a:gd name="connsiteX7" fmla="*/ 407671 w 1040106"/>
                <a:gd name="connsiteY7" fmla="*/ 709810 h 1036239"/>
                <a:gd name="connsiteX0" fmla="*/ 408043 w 1040106"/>
                <a:gd name="connsiteY0" fmla="*/ 237961 h 1036239"/>
                <a:gd name="connsiteX1" fmla="*/ 551904 w 1040106"/>
                <a:gd name="connsiteY1" fmla="*/ 0 h 1036239"/>
                <a:gd name="connsiteX2" fmla="*/ 694904 w 1040106"/>
                <a:gd name="connsiteY2" fmla="*/ 308591 h 1036239"/>
                <a:gd name="connsiteX3" fmla="*/ 1034653 w 1040106"/>
                <a:gd name="connsiteY3" fmla="*/ 538491 h 1036239"/>
                <a:gd name="connsiteX4" fmla="*/ 610959 w 1040106"/>
                <a:gd name="connsiteY4" fmla="*/ 914602 h 1036239"/>
                <a:gd name="connsiteX5" fmla="*/ 69663 w 1040106"/>
                <a:gd name="connsiteY5" fmla="*/ 871971 h 1036239"/>
                <a:gd name="connsiteX6" fmla="*/ 122449 w 1040106"/>
                <a:gd name="connsiteY6" fmla="*/ 395289 h 1036239"/>
                <a:gd name="connsiteX7" fmla="*/ 407671 w 1040106"/>
                <a:gd name="connsiteY7" fmla="*/ 709810 h 1036239"/>
                <a:gd name="connsiteX0" fmla="*/ 408043 w 1040106"/>
                <a:gd name="connsiteY0" fmla="*/ 237961 h 1036239"/>
                <a:gd name="connsiteX1" fmla="*/ 551904 w 1040106"/>
                <a:gd name="connsiteY1" fmla="*/ 0 h 1036239"/>
                <a:gd name="connsiteX2" fmla="*/ 694904 w 1040106"/>
                <a:gd name="connsiteY2" fmla="*/ 308591 h 1036239"/>
                <a:gd name="connsiteX3" fmla="*/ 1034653 w 1040106"/>
                <a:gd name="connsiteY3" fmla="*/ 538491 h 1036239"/>
                <a:gd name="connsiteX4" fmla="*/ 610959 w 1040106"/>
                <a:gd name="connsiteY4" fmla="*/ 914602 h 1036239"/>
                <a:gd name="connsiteX5" fmla="*/ 69663 w 1040106"/>
                <a:gd name="connsiteY5" fmla="*/ 871971 h 1036239"/>
                <a:gd name="connsiteX6" fmla="*/ 122449 w 1040106"/>
                <a:gd name="connsiteY6" fmla="*/ 395289 h 1036239"/>
                <a:gd name="connsiteX7" fmla="*/ 407671 w 1040106"/>
                <a:gd name="connsiteY7" fmla="*/ 709810 h 1036239"/>
                <a:gd name="connsiteX0" fmla="*/ 408043 w 1040106"/>
                <a:gd name="connsiteY0" fmla="*/ 237961 h 1036239"/>
                <a:gd name="connsiteX1" fmla="*/ 551904 w 1040106"/>
                <a:gd name="connsiteY1" fmla="*/ 0 h 1036239"/>
                <a:gd name="connsiteX2" fmla="*/ 694904 w 1040106"/>
                <a:gd name="connsiteY2" fmla="*/ 308591 h 1036239"/>
                <a:gd name="connsiteX3" fmla="*/ 1034653 w 1040106"/>
                <a:gd name="connsiteY3" fmla="*/ 538491 h 1036239"/>
                <a:gd name="connsiteX4" fmla="*/ 610959 w 1040106"/>
                <a:gd name="connsiteY4" fmla="*/ 914602 h 1036239"/>
                <a:gd name="connsiteX5" fmla="*/ 69663 w 1040106"/>
                <a:gd name="connsiteY5" fmla="*/ 871971 h 1036239"/>
                <a:gd name="connsiteX6" fmla="*/ 122449 w 1040106"/>
                <a:gd name="connsiteY6" fmla="*/ 395289 h 1036239"/>
                <a:gd name="connsiteX7" fmla="*/ 407671 w 1040106"/>
                <a:gd name="connsiteY7" fmla="*/ 709810 h 1036239"/>
                <a:gd name="connsiteX0" fmla="*/ 408043 w 1040106"/>
                <a:gd name="connsiteY0" fmla="*/ 237961 h 1036239"/>
                <a:gd name="connsiteX1" fmla="*/ 551904 w 1040106"/>
                <a:gd name="connsiteY1" fmla="*/ 0 h 1036239"/>
                <a:gd name="connsiteX2" fmla="*/ 694904 w 1040106"/>
                <a:gd name="connsiteY2" fmla="*/ 308591 h 1036239"/>
                <a:gd name="connsiteX3" fmla="*/ 1034653 w 1040106"/>
                <a:gd name="connsiteY3" fmla="*/ 538491 h 1036239"/>
                <a:gd name="connsiteX4" fmla="*/ 610959 w 1040106"/>
                <a:gd name="connsiteY4" fmla="*/ 914602 h 1036239"/>
                <a:gd name="connsiteX5" fmla="*/ 69663 w 1040106"/>
                <a:gd name="connsiteY5" fmla="*/ 871971 h 1036239"/>
                <a:gd name="connsiteX6" fmla="*/ 122449 w 1040106"/>
                <a:gd name="connsiteY6" fmla="*/ 395289 h 1036239"/>
                <a:gd name="connsiteX7" fmla="*/ 407671 w 1040106"/>
                <a:gd name="connsiteY7" fmla="*/ 709810 h 1036239"/>
                <a:gd name="connsiteX0" fmla="*/ 408043 w 1042163"/>
                <a:gd name="connsiteY0" fmla="*/ 237961 h 1036239"/>
                <a:gd name="connsiteX1" fmla="*/ 551904 w 1042163"/>
                <a:gd name="connsiteY1" fmla="*/ 0 h 1036239"/>
                <a:gd name="connsiteX2" fmla="*/ 694904 w 1042163"/>
                <a:gd name="connsiteY2" fmla="*/ 308591 h 1036239"/>
                <a:gd name="connsiteX3" fmla="*/ 1034653 w 1042163"/>
                <a:gd name="connsiteY3" fmla="*/ 538491 h 1036239"/>
                <a:gd name="connsiteX4" fmla="*/ 610959 w 1042163"/>
                <a:gd name="connsiteY4" fmla="*/ 914602 h 1036239"/>
                <a:gd name="connsiteX5" fmla="*/ 69663 w 1042163"/>
                <a:gd name="connsiteY5" fmla="*/ 871971 h 1036239"/>
                <a:gd name="connsiteX6" fmla="*/ 122449 w 1042163"/>
                <a:gd name="connsiteY6" fmla="*/ 395289 h 1036239"/>
                <a:gd name="connsiteX7" fmla="*/ 407671 w 1042163"/>
                <a:gd name="connsiteY7" fmla="*/ 709810 h 1036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42163" h="1036239">
                  <a:moveTo>
                    <a:pt x="408043" y="237961"/>
                  </a:moveTo>
                  <a:cubicBezTo>
                    <a:pt x="343992" y="128344"/>
                    <a:pt x="425913" y="2202"/>
                    <a:pt x="551904" y="0"/>
                  </a:cubicBezTo>
                  <a:cubicBezTo>
                    <a:pt x="692297" y="9220"/>
                    <a:pt x="799637" y="145134"/>
                    <a:pt x="694904" y="308591"/>
                  </a:cubicBezTo>
                  <a:cubicBezTo>
                    <a:pt x="913733" y="254856"/>
                    <a:pt x="1005866" y="388412"/>
                    <a:pt x="1034653" y="538491"/>
                  </a:cubicBezTo>
                  <a:cubicBezTo>
                    <a:pt x="1080710" y="748323"/>
                    <a:pt x="911934" y="1029765"/>
                    <a:pt x="610959" y="914602"/>
                  </a:cubicBezTo>
                  <a:cubicBezTo>
                    <a:pt x="529678" y="1130828"/>
                    <a:pt x="156451" y="1022057"/>
                    <a:pt x="69663" y="871971"/>
                  </a:cubicBezTo>
                  <a:cubicBezTo>
                    <a:pt x="-4549" y="766325"/>
                    <a:pt x="-59482" y="489919"/>
                    <a:pt x="122449" y="395289"/>
                  </a:cubicBezTo>
                  <a:cubicBezTo>
                    <a:pt x="315758" y="274283"/>
                    <a:pt x="605462" y="514080"/>
                    <a:pt x="407671" y="709810"/>
                  </a:cubicBezTo>
                </a:path>
              </a:pathLst>
            </a:custGeom>
            <a:no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1" name="자유형: 도형 17">
              <a:extLst>
                <a:ext uri="{FF2B5EF4-FFF2-40B4-BE49-F238E27FC236}">
                  <a16:creationId xmlns:a16="http://schemas.microsoft.com/office/drawing/2014/main" id="{7BE130BF-DAB6-9A43-A434-FD79CD6AFAA4}"/>
                </a:ext>
              </a:extLst>
            </p:cNvPr>
            <p:cNvSpPr/>
            <p:nvPr/>
          </p:nvSpPr>
          <p:spPr>
            <a:xfrm>
              <a:off x="6150565" y="3902140"/>
              <a:ext cx="223711" cy="335071"/>
            </a:xfrm>
            <a:custGeom>
              <a:avLst/>
              <a:gdLst>
                <a:gd name="connsiteX0" fmla="*/ 0 w 210368"/>
                <a:gd name="connsiteY0" fmla="*/ 692812 h 692812"/>
                <a:gd name="connsiteX1" fmla="*/ 145855 w 210368"/>
                <a:gd name="connsiteY1" fmla="*/ 0 h 692812"/>
                <a:gd name="connsiteX2" fmla="*/ 210368 w 210368"/>
                <a:gd name="connsiteY2" fmla="*/ 350614 h 692812"/>
                <a:gd name="connsiteX0" fmla="*/ 0 w 204758"/>
                <a:gd name="connsiteY0" fmla="*/ 692812 h 692812"/>
                <a:gd name="connsiteX1" fmla="*/ 145855 w 204758"/>
                <a:gd name="connsiteY1" fmla="*/ 0 h 692812"/>
                <a:gd name="connsiteX2" fmla="*/ 204758 w 204758"/>
                <a:gd name="connsiteY2" fmla="*/ 350614 h 692812"/>
                <a:gd name="connsiteX0" fmla="*/ 0 w 259110"/>
                <a:gd name="connsiteY0" fmla="*/ 692812 h 692812"/>
                <a:gd name="connsiteX1" fmla="*/ 145855 w 259110"/>
                <a:gd name="connsiteY1" fmla="*/ 0 h 692812"/>
                <a:gd name="connsiteX2" fmla="*/ 204758 w 259110"/>
                <a:gd name="connsiteY2" fmla="*/ 350614 h 692812"/>
                <a:gd name="connsiteX0" fmla="*/ 0 w 259110"/>
                <a:gd name="connsiteY0" fmla="*/ 670372 h 670372"/>
                <a:gd name="connsiteX1" fmla="*/ 145855 w 259110"/>
                <a:gd name="connsiteY1" fmla="*/ 0 h 670372"/>
                <a:gd name="connsiteX2" fmla="*/ 204758 w 259110"/>
                <a:gd name="connsiteY2" fmla="*/ 328174 h 670372"/>
                <a:gd name="connsiteX0" fmla="*/ 0 w 276458"/>
                <a:gd name="connsiteY0" fmla="*/ 670372 h 670372"/>
                <a:gd name="connsiteX1" fmla="*/ 145855 w 276458"/>
                <a:gd name="connsiteY1" fmla="*/ 0 h 670372"/>
                <a:gd name="connsiteX2" fmla="*/ 204758 w 276458"/>
                <a:gd name="connsiteY2" fmla="*/ 328174 h 670372"/>
                <a:gd name="connsiteX0" fmla="*/ 0 w 276458"/>
                <a:gd name="connsiteY0" fmla="*/ 670381 h 670381"/>
                <a:gd name="connsiteX1" fmla="*/ 145855 w 276458"/>
                <a:gd name="connsiteY1" fmla="*/ 9 h 670381"/>
                <a:gd name="connsiteX2" fmla="*/ 204758 w 276458"/>
                <a:gd name="connsiteY2" fmla="*/ 328183 h 670381"/>
                <a:gd name="connsiteX0" fmla="*/ 17567 w 294025"/>
                <a:gd name="connsiteY0" fmla="*/ 670381 h 670381"/>
                <a:gd name="connsiteX1" fmla="*/ 163422 w 294025"/>
                <a:gd name="connsiteY1" fmla="*/ 9 h 670381"/>
                <a:gd name="connsiteX2" fmla="*/ 222325 w 294025"/>
                <a:gd name="connsiteY2" fmla="*/ 328183 h 670381"/>
                <a:gd name="connsiteX0" fmla="*/ 17567 w 327330"/>
                <a:gd name="connsiteY0" fmla="*/ 671068 h 671068"/>
                <a:gd name="connsiteX1" fmla="*/ 163422 w 327330"/>
                <a:gd name="connsiteY1" fmla="*/ 696 h 671068"/>
                <a:gd name="connsiteX2" fmla="*/ 222325 w 327330"/>
                <a:gd name="connsiteY2" fmla="*/ 328870 h 671068"/>
                <a:gd name="connsiteX0" fmla="*/ 17567 w 321664"/>
                <a:gd name="connsiteY0" fmla="*/ 671068 h 671068"/>
                <a:gd name="connsiteX1" fmla="*/ 163422 w 321664"/>
                <a:gd name="connsiteY1" fmla="*/ 696 h 671068"/>
                <a:gd name="connsiteX2" fmla="*/ 222325 w 321664"/>
                <a:gd name="connsiteY2" fmla="*/ 328870 h 671068"/>
                <a:gd name="connsiteX0" fmla="*/ 18431 w 322528"/>
                <a:gd name="connsiteY0" fmla="*/ 671068 h 671068"/>
                <a:gd name="connsiteX1" fmla="*/ 164286 w 322528"/>
                <a:gd name="connsiteY1" fmla="*/ 696 h 671068"/>
                <a:gd name="connsiteX2" fmla="*/ 223189 w 322528"/>
                <a:gd name="connsiteY2" fmla="*/ 328870 h 671068"/>
                <a:gd name="connsiteX0" fmla="*/ 18431 w 311947"/>
                <a:gd name="connsiteY0" fmla="*/ 671151 h 671151"/>
                <a:gd name="connsiteX1" fmla="*/ 164286 w 311947"/>
                <a:gd name="connsiteY1" fmla="*/ 779 h 671151"/>
                <a:gd name="connsiteX2" fmla="*/ 203910 w 311947"/>
                <a:gd name="connsiteY2" fmla="*/ 312427 h 671151"/>
                <a:gd name="connsiteX0" fmla="*/ 18431 w 319515"/>
                <a:gd name="connsiteY0" fmla="*/ 670768 h 670768"/>
                <a:gd name="connsiteX1" fmla="*/ 164286 w 319515"/>
                <a:gd name="connsiteY1" fmla="*/ 396 h 670768"/>
                <a:gd name="connsiteX2" fmla="*/ 203910 w 319515"/>
                <a:gd name="connsiteY2" fmla="*/ 312044 h 670768"/>
                <a:gd name="connsiteX0" fmla="*/ 16717 w 317801"/>
                <a:gd name="connsiteY0" fmla="*/ 670768 h 670768"/>
                <a:gd name="connsiteX1" fmla="*/ 162572 w 317801"/>
                <a:gd name="connsiteY1" fmla="*/ 396 h 670768"/>
                <a:gd name="connsiteX2" fmla="*/ 202196 w 317801"/>
                <a:gd name="connsiteY2" fmla="*/ 312044 h 670768"/>
                <a:gd name="connsiteX0" fmla="*/ 16717 w 320719"/>
                <a:gd name="connsiteY0" fmla="*/ 670412 h 670412"/>
                <a:gd name="connsiteX1" fmla="*/ 162572 w 320719"/>
                <a:gd name="connsiteY1" fmla="*/ 40 h 670412"/>
                <a:gd name="connsiteX2" fmla="*/ 202196 w 320719"/>
                <a:gd name="connsiteY2" fmla="*/ 311688 h 670412"/>
                <a:gd name="connsiteX0" fmla="*/ 16717 w 314294"/>
                <a:gd name="connsiteY0" fmla="*/ 670412 h 670412"/>
                <a:gd name="connsiteX1" fmla="*/ 162572 w 314294"/>
                <a:gd name="connsiteY1" fmla="*/ 40 h 670412"/>
                <a:gd name="connsiteX2" fmla="*/ 202196 w 314294"/>
                <a:gd name="connsiteY2" fmla="*/ 311688 h 670412"/>
                <a:gd name="connsiteX0" fmla="*/ 20002 w 313692"/>
                <a:gd name="connsiteY0" fmla="*/ 684181 h 684181"/>
                <a:gd name="connsiteX1" fmla="*/ 157594 w 313692"/>
                <a:gd name="connsiteY1" fmla="*/ 38 h 684181"/>
                <a:gd name="connsiteX2" fmla="*/ 205481 w 313692"/>
                <a:gd name="connsiteY2" fmla="*/ 325457 h 684181"/>
                <a:gd name="connsiteX0" fmla="*/ 20002 w 335146"/>
                <a:gd name="connsiteY0" fmla="*/ 684143 h 684143"/>
                <a:gd name="connsiteX1" fmla="*/ 157594 w 335146"/>
                <a:gd name="connsiteY1" fmla="*/ 0 h 684143"/>
                <a:gd name="connsiteX2" fmla="*/ 205481 w 335146"/>
                <a:gd name="connsiteY2" fmla="*/ 325419 h 684143"/>
                <a:gd name="connsiteX0" fmla="*/ 20002 w 322593"/>
                <a:gd name="connsiteY0" fmla="*/ 684143 h 684143"/>
                <a:gd name="connsiteX1" fmla="*/ 157594 w 322593"/>
                <a:gd name="connsiteY1" fmla="*/ 0 h 684143"/>
                <a:gd name="connsiteX2" fmla="*/ 177939 w 322593"/>
                <a:gd name="connsiteY2" fmla="*/ 275843 h 684143"/>
                <a:gd name="connsiteX0" fmla="*/ 20002 w 322593"/>
                <a:gd name="connsiteY0" fmla="*/ 684143 h 684143"/>
                <a:gd name="connsiteX1" fmla="*/ 157594 w 322593"/>
                <a:gd name="connsiteY1" fmla="*/ 0 h 684143"/>
                <a:gd name="connsiteX2" fmla="*/ 177939 w 322593"/>
                <a:gd name="connsiteY2" fmla="*/ 275843 h 684143"/>
                <a:gd name="connsiteX0" fmla="*/ 20002 w 305016"/>
                <a:gd name="connsiteY0" fmla="*/ 684145 h 684145"/>
                <a:gd name="connsiteX1" fmla="*/ 157594 w 305016"/>
                <a:gd name="connsiteY1" fmla="*/ 2 h 684145"/>
                <a:gd name="connsiteX2" fmla="*/ 177939 w 305016"/>
                <a:gd name="connsiteY2" fmla="*/ 275845 h 684145"/>
                <a:gd name="connsiteX0" fmla="*/ 20002 w 305016"/>
                <a:gd name="connsiteY0" fmla="*/ 684145 h 684145"/>
                <a:gd name="connsiteX1" fmla="*/ 157594 w 305016"/>
                <a:gd name="connsiteY1" fmla="*/ 2 h 684145"/>
                <a:gd name="connsiteX2" fmla="*/ 177939 w 305016"/>
                <a:gd name="connsiteY2" fmla="*/ 275845 h 684145"/>
                <a:gd name="connsiteX0" fmla="*/ 11876 w 318923"/>
                <a:gd name="connsiteY0" fmla="*/ 463808 h 463808"/>
                <a:gd name="connsiteX1" fmla="*/ 171501 w 318923"/>
                <a:gd name="connsiteY1" fmla="*/ 2 h 463808"/>
                <a:gd name="connsiteX2" fmla="*/ 191846 w 318923"/>
                <a:gd name="connsiteY2" fmla="*/ 275845 h 463808"/>
                <a:gd name="connsiteX0" fmla="*/ 11876 w 318923"/>
                <a:gd name="connsiteY0" fmla="*/ 444528 h 444528"/>
                <a:gd name="connsiteX1" fmla="*/ 171501 w 318923"/>
                <a:gd name="connsiteY1" fmla="*/ 2 h 444528"/>
                <a:gd name="connsiteX2" fmla="*/ 191846 w 318923"/>
                <a:gd name="connsiteY2" fmla="*/ 275845 h 444528"/>
                <a:gd name="connsiteX0" fmla="*/ 1452 w 308499"/>
                <a:gd name="connsiteY0" fmla="*/ 444528 h 444528"/>
                <a:gd name="connsiteX1" fmla="*/ 161077 w 308499"/>
                <a:gd name="connsiteY1" fmla="*/ 2 h 444528"/>
                <a:gd name="connsiteX2" fmla="*/ 181422 w 308499"/>
                <a:gd name="connsiteY2" fmla="*/ 275845 h 444528"/>
                <a:gd name="connsiteX0" fmla="*/ 1452 w 296864"/>
                <a:gd name="connsiteY0" fmla="*/ 444638 h 444638"/>
                <a:gd name="connsiteX1" fmla="*/ 161077 w 296864"/>
                <a:gd name="connsiteY1" fmla="*/ 112 h 444638"/>
                <a:gd name="connsiteX2" fmla="*/ 181422 w 296864"/>
                <a:gd name="connsiteY2" fmla="*/ 275955 h 444638"/>
              </a:gdLst>
              <a:ahLst/>
              <a:cxnLst>
                <a:cxn ang="0">
                  <a:pos x="connsiteX0" y="connsiteY0"/>
                </a:cxn>
                <a:cxn ang="0">
                  <a:pos x="connsiteX1" y="connsiteY1"/>
                </a:cxn>
                <a:cxn ang="0">
                  <a:pos x="connsiteX2" y="connsiteY2"/>
                </a:cxn>
              </a:cxnLst>
              <a:rect l="l" t="t" r="r" b="b"/>
              <a:pathLst>
                <a:path w="296864" h="444638">
                  <a:moveTo>
                    <a:pt x="1452" y="444638"/>
                  </a:moveTo>
                  <a:cubicBezTo>
                    <a:pt x="-2260" y="204656"/>
                    <a:pt x="-11482" y="8739"/>
                    <a:pt x="161077" y="112"/>
                  </a:cubicBezTo>
                  <a:cubicBezTo>
                    <a:pt x="350238" y="-6281"/>
                    <a:pt x="327228" y="262274"/>
                    <a:pt x="181422" y="275955"/>
                  </a:cubicBezTo>
                </a:path>
              </a:pathLst>
            </a:custGeom>
            <a:no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cxnSp>
          <p:nvCxnSpPr>
            <p:cNvPr id="12" name="직선 연결선 18">
              <a:extLst>
                <a:ext uri="{FF2B5EF4-FFF2-40B4-BE49-F238E27FC236}">
                  <a16:creationId xmlns:a16="http://schemas.microsoft.com/office/drawing/2014/main" id="{AED99992-701B-344A-A31C-C0F929706677}"/>
                </a:ext>
              </a:extLst>
            </p:cNvPr>
            <p:cNvCxnSpPr>
              <a:cxnSpLocks/>
            </p:cNvCxnSpPr>
            <p:nvPr/>
          </p:nvCxnSpPr>
          <p:spPr>
            <a:xfrm flipH="1">
              <a:off x="6152008" y="3476077"/>
              <a:ext cx="1188" cy="974737"/>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3" name="그룹 19">
            <a:extLst>
              <a:ext uri="{FF2B5EF4-FFF2-40B4-BE49-F238E27FC236}">
                <a16:creationId xmlns:a16="http://schemas.microsoft.com/office/drawing/2014/main" id="{C88D1D9E-1013-CA42-AB23-81358CB85E8A}"/>
              </a:ext>
            </a:extLst>
          </p:cNvPr>
          <p:cNvGrpSpPr/>
          <p:nvPr/>
        </p:nvGrpSpPr>
        <p:grpSpPr>
          <a:xfrm flipH="1">
            <a:off x="4789016" y="2966154"/>
            <a:ext cx="1145945" cy="1726055"/>
            <a:chOff x="6150565" y="3254095"/>
            <a:chExt cx="979312" cy="1475068"/>
          </a:xfrm>
        </p:grpSpPr>
        <p:sp>
          <p:nvSpPr>
            <p:cNvPr id="14" name="자유형: 도형 20">
              <a:extLst>
                <a:ext uri="{FF2B5EF4-FFF2-40B4-BE49-F238E27FC236}">
                  <a16:creationId xmlns:a16="http://schemas.microsoft.com/office/drawing/2014/main" id="{BCEBF1DC-B880-684F-8FEC-11706C6C3CF9}"/>
                </a:ext>
              </a:extLst>
            </p:cNvPr>
            <p:cNvSpPr/>
            <p:nvPr/>
          </p:nvSpPr>
          <p:spPr>
            <a:xfrm>
              <a:off x="6154072" y="3254095"/>
              <a:ext cx="734589" cy="517434"/>
            </a:xfrm>
            <a:custGeom>
              <a:avLst/>
              <a:gdLst>
                <a:gd name="connsiteX0" fmla="*/ 182319 w 931229"/>
                <a:gd name="connsiteY0" fmla="*/ 476834 h 617079"/>
                <a:gd name="connsiteX1" fmla="*/ 423541 w 931229"/>
                <a:gd name="connsiteY1" fmla="*/ 339394 h 617079"/>
                <a:gd name="connsiteX2" fmla="*/ 516103 w 931229"/>
                <a:gd name="connsiteY2" fmla="*/ 617079 h 617079"/>
                <a:gd name="connsiteX3" fmla="*/ 0 w 931229"/>
                <a:gd name="connsiteY3" fmla="*/ 448785 h 617079"/>
                <a:gd name="connsiteX4" fmla="*/ 274881 w 931229"/>
                <a:gd name="connsiteY4" fmla="*/ 0 h 617079"/>
                <a:gd name="connsiteX5" fmla="*/ 504883 w 931229"/>
                <a:gd name="connsiteY5" fmla="*/ 235612 h 617079"/>
                <a:gd name="connsiteX6" fmla="*/ 765740 w 931229"/>
                <a:gd name="connsiteY6" fmla="*/ 159879 h 617079"/>
                <a:gd name="connsiteX7" fmla="*/ 931229 w 931229"/>
                <a:gd name="connsiteY7" fmla="*/ 403906 h 617079"/>
                <a:gd name="connsiteX0" fmla="*/ 182319 w 931922"/>
                <a:gd name="connsiteY0" fmla="*/ 476834 h 617079"/>
                <a:gd name="connsiteX1" fmla="*/ 423541 w 931922"/>
                <a:gd name="connsiteY1" fmla="*/ 339394 h 617079"/>
                <a:gd name="connsiteX2" fmla="*/ 516103 w 931922"/>
                <a:gd name="connsiteY2" fmla="*/ 617079 h 617079"/>
                <a:gd name="connsiteX3" fmla="*/ 0 w 931922"/>
                <a:gd name="connsiteY3" fmla="*/ 448785 h 617079"/>
                <a:gd name="connsiteX4" fmla="*/ 274881 w 931922"/>
                <a:gd name="connsiteY4" fmla="*/ 0 h 617079"/>
                <a:gd name="connsiteX5" fmla="*/ 504883 w 931922"/>
                <a:gd name="connsiteY5" fmla="*/ 235612 h 617079"/>
                <a:gd name="connsiteX6" fmla="*/ 765740 w 931922"/>
                <a:gd name="connsiteY6" fmla="*/ 159879 h 617079"/>
                <a:gd name="connsiteX7" fmla="*/ 931229 w 931922"/>
                <a:gd name="connsiteY7" fmla="*/ 403906 h 617079"/>
                <a:gd name="connsiteX0" fmla="*/ 182319 w 931922"/>
                <a:gd name="connsiteY0" fmla="*/ 476834 h 617079"/>
                <a:gd name="connsiteX1" fmla="*/ 423541 w 931922"/>
                <a:gd name="connsiteY1" fmla="*/ 339394 h 617079"/>
                <a:gd name="connsiteX2" fmla="*/ 516103 w 931922"/>
                <a:gd name="connsiteY2" fmla="*/ 617079 h 617079"/>
                <a:gd name="connsiteX3" fmla="*/ 0 w 931922"/>
                <a:gd name="connsiteY3" fmla="*/ 448785 h 617079"/>
                <a:gd name="connsiteX4" fmla="*/ 274881 w 931922"/>
                <a:gd name="connsiteY4" fmla="*/ 0 h 617079"/>
                <a:gd name="connsiteX5" fmla="*/ 504883 w 931922"/>
                <a:gd name="connsiteY5" fmla="*/ 235612 h 617079"/>
                <a:gd name="connsiteX6" fmla="*/ 765740 w 931922"/>
                <a:gd name="connsiteY6" fmla="*/ 159879 h 617079"/>
                <a:gd name="connsiteX7" fmla="*/ 931229 w 931922"/>
                <a:gd name="connsiteY7" fmla="*/ 403906 h 617079"/>
                <a:gd name="connsiteX0" fmla="*/ 182319 w 931968"/>
                <a:gd name="connsiteY0" fmla="*/ 476834 h 617079"/>
                <a:gd name="connsiteX1" fmla="*/ 423541 w 931968"/>
                <a:gd name="connsiteY1" fmla="*/ 339394 h 617079"/>
                <a:gd name="connsiteX2" fmla="*/ 516103 w 931968"/>
                <a:gd name="connsiteY2" fmla="*/ 617079 h 617079"/>
                <a:gd name="connsiteX3" fmla="*/ 0 w 931968"/>
                <a:gd name="connsiteY3" fmla="*/ 448785 h 617079"/>
                <a:gd name="connsiteX4" fmla="*/ 274881 w 931968"/>
                <a:gd name="connsiteY4" fmla="*/ 0 h 617079"/>
                <a:gd name="connsiteX5" fmla="*/ 504883 w 931968"/>
                <a:gd name="connsiteY5" fmla="*/ 235612 h 617079"/>
                <a:gd name="connsiteX6" fmla="*/ 765740 w 931968"/>
                <a:gd name="connsiteY6" fmla="*/ 159879 h 617079"/>
                <a:gd name="connsiteX7" fmla="*/ 931229 w 931968"/>
                <a:gd name="connsiteY7" fmla="*/ 403906 h 617079"/>
                <a:gd name="connsiteX0" fmla="*/ 182319 w 932698"/>
                <a:gd name="connsiteY0" fmla="*/ 476834 h 617079"/>
                <a:gd name="connsiteX1" fmla="*/ 423541 w 932698"/>
                <a:gd name="connsiteY1" fmla="*/ 339394 h 617079"/>
                <a:gd name="connsiteX2" fmla="*/ 516103 w 932698"/>
                <a:gd name="connsiteY2" fmla="*/ 617079 h 617079"/>
                <a:gd name="connsiteX3" fmla="*/ 0 w 932698"/>
                <a:gd name="connsiteY3" fmla="*/ 448785 h 617079"/>
                <a:gd name="connsiteX4" fmla="*/ 274881 w 932698"/>
                <a:gd name="connsiteY4" fmla="*/ 0 h 617079"/>
                <a:gd name="connsiteX5" fmla="*/ 504883 w 932698"/>
                <a:gd name="connsiteY5" fmla="*/ 235612 h 617079"/>
                <a:gd name="connsiteX6" fmla="*/ 765740 w 932698"/>
                <a:gd name="connsiteY6" fmla="*/ 159879 h 617079"/>
                <a:gd name="connsiteX7" fmla="*/ 931229 w 932698"/>
                <a:gd name="connsiteY7" fmla="*/ 403906 h 617079"/>
                <a:gd name="connsiteX0" fmla="*/ 182319 w 932698"/>
                <a:gd name="connsiteY0" fmla="*/ 476834 h 617079"/>
                <a:gd name="connsiteX1" fmla="*/ 423541 w 932698"/>
                <a:gd name="connsiteY1" fmla="*/ 339394 h 617079"/>
                <a:gd name="connsiteX2" fmla="*/ 516103 w 932698"/>
                <a:gd name="connsiteY2" fmla="*/ 617079 h 617079"/>
                <a:gd name="connsiteX3" fmla="*/ 0 w 932698"/>
                <a:gd name="connsiteY3" fmla="*/ 448785 h 617079"/>
                <a:gd name="connsiteX4" fmla="*/ 274881 w 932698"/>
                <a:gd name="connsiteY4" fmla="*/ 0 h 617079"/>
                <a:gd name="connsiteX5" fmla="*/ 504883 w 932698"/>
                <a:gd name="connsiteY5" fmla="*/ 235612 h 617079"/>
                <a:gd name="connsiteX6" fmla="*/ 765740 w 932698"/>
                <a:gd name="connsiteY6" fmla="*/ 159879 h 617079"/>
                <a:gd name="connsiteX7" fmla="*/ 931229 w 932698"/>
                <a:gd name="connsiteY7" fmla="*/ 403906 h 617079"/>
                <a:gd name="connsiteX0" fmla="*/ 182319 w 932698"/>
                <a:gd name="connsiteY0" fmla="*/ 476834 h 617079"/>
                <a:gd name="connsiteX1" fmla="*/ 423541 w 932698"/>
                <a:gd name="connsiteY1" fmla="*/ 339394 h 617079"/>
                <a:gd name="connsiteX2" fmla="*/ 516103 w 932698"/>
                <a:gd name="connsiteY2" fmla="*/ 617079 h 617079"/>
                <a:gd name="connsiteX3" fmla="*/ 0 w 932698"/>
                <a:gd name="connsiteY3" fmla="*/ 448785 h 617079"/>
                <a:gd name="connsiteX4" fmla="*/ 274881 w 932698"/>
                <a:gd name="connsiteY4" fmla="*/ 0 h 617079"/>
                <a:gd name="connsiteX5" fmla="*/ 477341 w 932698"/>
                <a:gd name="connsiteY5" fmla="*/ 243874 h 617079"/>
                <a:gd name="connsiteX6" fmla="*/ 765740 w 932698"/>
                <a:gd name="connsiteY6" fmla="*/ 159879 h 617079"/>
                <a:gd name="connsiteX7" fmla="*/ 931229 w 932698"/>
                <a:gd name="connsiteY7" fmla="*/ 403906 h 617079"/>
                <a:gd name="connsiteX0" fmla="*/ 182319 w 932698"/>
                <a:gd name="connsiteY0" fmla="*/ 476834 h 617079"/>
                <a:gd name="connsiteX1" fmla="*/ 423541 w 932698"/>
                <a:gd name="connsiteY1" fmla="*/ 339394 h 617079"/>
                <a:gd name="connsiteX2" fmla="*/ 516103 w 932698"/>
                <a:gd name="connsiteY2" fmla="*/ 617079 h 617079"/>
                <a:gd name="connsiteX3" fmla="*/ 0 w 932698"/>
                <a:gd name="connsiteY3" fmla="*/ 448785 h 617079"/>
                <a:gd name="connsiteX4" fmla="*/ 274881 w 932698"/>
                <a:gd name="connsiteY4" fmla="*/ 0 h 617079"/>
                <a:gd name="connsiteX5" fmla="*/ 477341 w 932698"/>
                <a:gd name="connsiteY5" fmla="*/ 243874 h 617079"/>
                <a:gd name="connsiteX6" fmla="*/ 765740 w 932698"/>
                <a:gd name="connsiteY6" fmla="*/ 159879 h 617079"/>
                <a:gd name="connsiteX7" fmla="*/ 931229 w 932698"/>
                <a:gd name="connsiteY7" fmla="*/ 403906 h 617079"/>
                <a:gd name="connsiteX0" fmla="*/ 182319 w 932698"/>
                <a:gd name="connsiteY0" fmla="*/ 476834 h 617079"/>
                <a:gd name="connsiteX1" fmla="*/ 423541 w 932698"/>
                <a:gd name="connsiteY1" fmla="*/ 339394 h 617079"/>
                <a:gd name="connsiteX2" fmla="*/ 516103 w 932698"/>
                <a:gd name="connsiteY2" fmla="*/ 617079 h 617079"/>
                <a:gd name="connsiteX3" fmla="*/ 0 w 932698"/>
                <a:gd name="connsiteY3" fmla="*/ 448785 h 617079"/>
                <a:gd name="connsiteX4" fmla="*/ 274881 w 932698"/>
                <a:gd name="connsiteY4" fmla="*/ 0 h 617079"/>
                <a:gd name="connsiteX5" fmla="*/ 477341 w 932698"/>
                <a:gd name="connsiteY5" fmla="*/ 243874 h 617079"/>
                <a:gd name="connsiteX6" fmla="*/ 765740 w 932698"/>
                <a:gd name="connsiteY6" fmla="*/ 159879 h 617079"/>
                <a:gd name="connsiteX7" fmla="*/ 931229 w 932698"/>
                <a:gd name="connsiteY7" fmla="*/ 403906 h 617079"/>
                <a:gd name="connsiteX0" fmla="*/ 182319 w 933062"/>
                <a:gd name="connsiteY0" fmla="*/ 476834 h 617079"/>
                <a:gd name="connsiteX1" fmla="*/ 423541 w 933062"/>
                <a:gd name="connsiteY1" fmla="*/ 339394 h 617079"/>
                <a:gd name="connsiteX2" fmla="*/ 516103 w 933062"/>
                <a:gd name="connsiteY2" fmla="*/ 617079 h 617079"/>
                <a:gd name="connsiteX3" fmla="*/ 0 w 933062"/>
                <a:gd name="connsiteY3" fmla="*/ 448785 h 617079"/>
                <a:gd name="connsiteX4" fmla="*/ 274881 w 933062"/>
                <a:gd name="connsiteY4" fmla="*/ 0 h 617079"/>
                <a:gd name="connsiteX5" fmla="*/ 477341 w 933062"/>
                <a:gd name="connsiteY5" fmla="*/ 243874 h 617079"/>
                <a:gd name="connsiteX6" fmla="*/ 765740 w 933062"/>
                <a:gd name="connsiteY6" fmla="*/ 159879 h 617079"/>
                <a:gd name="connsiteX7" fmla="*/ 931229 w 933062"/>
                <a:gd name="connsiteY7" fmla="*/ 403906 h 617079"/>
                <a:gd name="connsiteX0" fmla="*/ 182319 w 933062"/>
                <a:gd name="connsiteY0" fmla="*/ 476834 h 617079"/>
                <a:gd name="connsiteX1" fmla="*/ 423541 w 933062"/>
                <a:gd name="connsiteY1" fmla="*/ 339394 h 617079"/>
                <a:gd name="connsiteX2" fmla="*/ 516103 w 933062"/>
                <a:gd name="connsiteY2" fmla="*/ 617079 h 617079"/>
                <a:gd name="connsiteX3" fmla="*/ 0 w 933062"/>
                <a:gd name="connsiteY3" fmla="*/ 448785 h 617079"/>
                <a:gd name="connsiteX4" fmla="*/ 274881 w 933062"/>
                <a:gd name="connsiteY4" fmla="*/ 0 h 617079"/>
                <a:gd name="connsiteX5" fmla="*/ 477341 w 933062"/>
                <a:gd name="connsiteY5" fmla="*/ 243874 h 617079"/>
                <a:gd name="connsiteX6" fmla="*/ 765740 w 933062"/>
                <a:gd name="connsiteY6" fmla="*/ 159879 h 617079"/>
                <a:gd name="connsiteX7" fmla="*/ 931229 w 933062"/>
                <a:gd name="connsiteY7" fmla="*/ 403906 h 617079"/>
                <a:gd name="connsiteX0" fmla="*/ 182319 w 934161"/>
                <a:gd name="connsiteY0" fmla="*/ 476834 h 617079"/>
                <a:gd name="connsiteX1" fmla="*/ 423541 w 934161"/>
                <a:gd name="connsiteY1" fmla="*/ 339394 h 617079"/>
                <a:gd name="connsiteX2" fmla="*/ 516103 w 934161"/>
                <a:gd name="connsiteY2" fmla="*/ 617079 h 617079"/>
                <a:gd name="connsiteX3" fmla="*/ 0 w 934161"/>
                <a:gd name="connsiteY3" fmla="*/ 448785 h 617079"/>
                <a:gd name="connsiteX4" fmla="*/ 274881 w 934161"/>
                <a:gd name="connsiteY4" fmla="*/ 0 h 617079"/>
                <a:gd name="connsiteX5" fmla="*/ 477341 w 934161"/>
                <a:gd name="connsiteY5" fmla="*/ 243874 h 617079"/>
                <a:gd name="connsiteX6" fmla="*/ 787773 w 934161"/>
                <a:gd name="connsiteY6" fmla="*/ 162633 h 617079"/>
                <a:gd name="connsiteX7" fmla="*/ 931229 w 934161"/>
                <a:gd name="connsiteY7" fmla="*/ 403906 h 617079"/>
                <a:gd name="connsiteX0" fmla="*/ 182319 w 933800"/>
                <a:gd name="connsiteY0" fmla="*/ 476834 h 617079"/>
                <a:gd name="connsiteX1" fmla="*/ 423541 w 933800"/>
                <a:gd name="connsiteY1" fmla="*/ 339394 h 617079"/>
                <a:gd name="connsiteX2" fmla="*/ 516103 w 933800"/>
                <a:gd name="connsiteY2" fmla="*/ 617079 h 617079"/>
                <a:gd name="connsiteX3" fmla="*/ 0 w 933800"/>
                <a:gd name="connsiteY3" fmla="*/ 448785 h 617079"/>
                <a:gd name="connsiteX4" fmla="*/ 274881 w 933800"/>
                <a:gd name="connsiteY4" fmla="*/ 0 h 617079"/>
                <a:gd name="connsiteX5" fmla="*/ 477341 w 933800"/>
                <a:gd name="connsiteY5" fmla="*/ 243874 h 617079"/>
                <a:gd name="connsiteX6" fmla="*/ 782265 w 933800"/>
                <a:gd name="connsiteY6" fmla="*/ 143353 h 617079"/>
                <a:gd name="connsiteX7" fmla="*/ 931229 w 933800"/>
                <a:gd name="connsiteY7" fmla="*/ 403906 h 617079"/>
                <a:gd name="connsiteX0" fmla="*/ 182319 w 933800"/>
                <a:gd name="connsiteY0" fmla="*/ 476834 h 617079"/>
                <a:gd name="connsiteX1" fmla="*/ 423541 w 933800"/>
                <a:gd name="connsiteY1" fmla="*/ 339394 h 617079"/>
                <a:gd name="connsiteX2" fmla="*/ 516103 w 933800"/>
                <a:gd name="connsiteY2" fmla="*/ 617079 h 617079"/>
                <a:gd name="connsiteX3" fmla="*/ 0 w 933800"/>
                <a:gd name="connsiteY3" fmla="*/ 448785 h 617079"/>
                <a:gd name="connsiteX4" fmla="*/ 274881 w 933800"/>
                <a:gd name="connsiteY4" fmla="*/ 0 h 617079"/>
                <a:gd name="connsiteX5" fmla="*/ 477341 w 933800"/>
                <a:gd name="connsiteY5" fmla="*/ 243874 h 617079"/>
                <a:gd name="connsiteX6" fmla="*/ 782265 w 933800"/>
                <a:gd name="connsiteY6" fmla="*/ 143353 h 617079"/>
                <a:gd name="connsiteX7" fmla="*/ 931229 w 933800"/>
                <a:gd name="connsiteY7" fmla="*/ 403906 h 617079"/>
                <a:gd name="connsiteX0" fmla="*/ 182319 w 935016"/>
                <a:gd name="connsiteY0" fmla="*/ 476834 h 617079"/>
                <a:gd name="connsiteX1" fmla="*/ 423541 w 935016"/>
                <a:gd name="connsiteY1" fmla="*/ 339394 h 617079"/>
                <a:gd name="connsiteX2" fmla="*/ 516103 w 935016"/>
                <a:gd name="connsiteY2" fmla="*/ 617079 h 617079"/>
                <a:gd name="connsiteX3" fmla="*/ 0 w 935016"/>
                <a:gd name="connsiteY3" fmla="*/ 448785 h 617079"/>
                <a:gd name="connsiteX4" fmla="*/ 274881 w 935016"/>
                <a:gd name="connsiteY4" fmla="*/ 0 h 617079"/>
                <a:gd name="connsiteX5" fmla="*/ 477341 w 935016"/>
                <a:gd name="connsiteY5" fmla="*/ 243874 h 617079"/>
                <a:gd name="connsiteX6" fmla="*/ 782265 w 935016"/>
                <a:gd name="connsiteY6" fmla="*/ 143353 h 617079"/>
                <a:gd name="connsiteX7" fmla="*/ 931229 w 935016"/>
                <a:gd name="connsiteY7" fmla="*/ 403906 h 617079"/>
                <a:gd name="connsiteX0" fmla="*/ 182319 w 932773"/>
                <a:gd name="connsiteY0" fmla="*/ 476834 h 617079"/>
                <a:gd name="connsiteX1" fmla="*/ 423541 w 932773"/>
                <a:gd name="connsiteY1" fmla="*/ 339394 h 617079"/>
                <a:gd name="connsiteX2" fmla="*/ 516103 w 932773"/>
                <a:gd name="connsiteY2" fmla="*/ 617079 h 617079"/>
                <a:gd name="connsiteX3" fmla="*/ 0 w 932773"/>
                <a:gd name="connsiteY3" fmla="*/ 448785 h 617079"/>
                <a:gd name="connsiteX4" fmla="*/ 274881 w 932773"/>
                <a:gd name="connsiteY4" fmla="*/ 0 h 617079"/>
                <a:gd name="connsiteX5" fmla="*/ 477341 w 932773"/>
                <a:gd name="connsiteY5" fmla="*/ 243874 h 617079"/>
                <a:gd name="connsiteX6" fmla="*/ 782265 w 932773"/>
                <a:gd name="connsiteY6" fmla="*/ 143353 h 617079"/>
                <a:gd name="connsiteX7" fmla="*/ 931229 w 932773"/>
                <a:gd name="connsiteY7" fmla="*/ 403906 h 617079"/>
                <a:gd name="connsiteX0" fmla="*/ 182319 w 932773"/>
                <a:gd name="connsiteY0" fmla="*/ 476834 h 617079"/>
                <a:gd name="connsiteX1" fmla="*/ 423541 w 932773"/>
                <a:gd name="connsiteY1" fmla="*/ 339394 h 617079"/>
                <a:gd name="connsiteX2" fmla="*/ 516103 w 932773"/>
                <a:gd name="connsiteY2" fmla="*/ 617079 h 617079"/>
                <a:gd name="connsiteX3" fmla="*/ 0 w 932773"/>
                <a:gd name="connsiteY3" fmla="*/ 448785 h 617079"/>
                <a:gd name="connsiteX4" fmla="*/ 274881 w 932773"/>
                <a:gd name="connsiteY4" fmla="*/ 0 h 617079"/>
                <a:gd name="connsiteX5" fmla="*/ 491112 w 932773"/>
                <a:gd name="connsiteY5" fmla="*/ 243874 h 617079"/>
                <a:gd name="connsiteX6" fmla="*/ 782265 w 932773"/>
                <a:gd name="connsiteY6" fmla="*/ 143353 h 617079"/>
                <a:gd name="connsiteX7" fmla="*/ 931229 w 932773"/>
                <a:gd name="connsiteY7" fmla="*/ 403906 h 617079"/>
                <a:gd name="connsiteX0" fmla="*/ 182319 w 932773"/>
                <a:gd name="connsiteY0" fmla="*/ 476834 h 617079"/>
                <a:gd name="connsiteX1" fmla="*/ 423541 w 932773"/>
                <a:gd name="connsiteY1" fmla="*/ 339394 h 617079"/>
                <a:gd name="connsiteX2" fmla="*/ 516103 w 932773"/>
                <a:gd name="connsiteY2" fmla="*/ 617079 h 617079"/>
                <a:gd name="connsiteX3" fmla="*/ 0 w 932773"/>
                <a:gd name="connsiteY3" fmla="*/ 448785 h 617079"/>
                <a:gd name="connsiteX4" fmla="*/ 274881 w 932773"/>
                <a:gd name="connsiteY4" fmla="*/ 0 h 617079"/>
                <a:gd name="connsiteX5" fmla="*/ 491112 w 932773"/>
                <a:gd name="connsiteY5" fmla="*/ 243874 h 617079"/>
                <a:gd name="connsiteX6" fmla="*/ 782265 w 932773"/>
                <a:gd name="connsiteY6" fmla="*/ 143353 h 617079"/>
                <a:gd name="connsiteX7" fmla="*/ 931229 w 932773"/>
                <a:gd name="connsiteY7" fmla="*/ 403906 h 617079"/>
                <a:gd name="connsiteX0" fmla="*/ 182319 w 932773"/>
                <a:gd name="connsiteY0" fmla="*/ 476834 h 617079"/>
                <a:gd name="connsiteX1" fmla="*/ 423541 w 932773"/>
                <a:gd name="connsiteY1" fmla="*/ 339394 h 617079"/>
                <a:gd name="connsiteX2" fmla="*/ 516103 w 932773"/>
                <a:gd name="connsiteY2" fmla="*/ 617079 h 617079"/>
                <a:gd name="connsiteX3" fmla="*/ 0 w 932773"/>
                <a:gd name="connsiteY3" fmla="*/ 448785 h 617079"/>
                <a:gd name="connsiteX4" fmla="*/ 239076 w 932773"/>
                <a:gd name="connsiteY4" fmla="*/ 0 h 617079"/>
                <a:gd name="connsiteX5" fmla="*/ 491112 w 932773"/>
                <a:gd name="connsiteY5" fmla="*/ 243874 h 617079"/>
                <a:gd name="connsiteX6" fmla="*/ 782265 w 932773"/>
                <a:gd name="connsiteY6" fmla="*/ 143353 h 617079"/>
                <a:gd name="connsiteX7" fmla="*/ 931229 w 932773"/>
                <a:gd name="connsiteY7" fmla="*/ 403906 h 617079"/>
                <a:gd name="connsiteX0" fmla="*/ 182319 w 932773"/>
                <a:gd name="connsiteY0" fmla="*/ 476834 h 617079"/>
                <a:gd name="connsiteX1" fmla="*/ 423541 w 932773"/>
                <a:gd name="connsiteY1" fmla="*/ 339394 h 617079"/>
                <a:gd name="connsiteX2" fmla="*/ 516103 w 932773"/>
                <a:gd name="connsiteY2" fmla="*/ 617079 h 617079"/>
                <a:gd name="connsiteX3" fmla="*/ 0 w 932773"/>
                <a:gd name="connsiteY3" fmla="*/ 448785 h 617079"/>
                <a:gd name="connsiteX4" fmla="*/ 239076 w 932773"/>
                <a:gd name="connsiteY4" fmla="*/ 0 h 617079"/>
                <a:gd name="connsiteX5" fmla="*/ 491112 w 932773"/>
                <a:gd name="connsiteY5" fmla="*/ 243874 h 617079"/>
                <a:gd name="connsiteX6" fmla="*/ 782265 w 932773"/>
                <a:gd name="connsiteY6" fmla="*/ 143353 h 617079"/>
                <a:gd name="connsiteX7" fmla="*/ 931229 w 932773"/>
                <a:gd name="connsiteY7" fmla="*/ 403906 h 617079"/>
                <a:gd name="connsiteX0" fmla="*/ 182319 w 932773"/>
                <a:gd name="connsiteY0" fmla="*/ 476834 h 617079"/>
                <a:gd name="connsiteX1" fmla="*/ 423541 w 932773"/>
                <a:gd name="connsiteY1" fmla="*/ 339394 h 617079"/>
                <a:gd name="connsiteX2" fmla="*/ 516103 w 932773"/>
                <a:gd name="connsiteY2" fmla="*/ 617079 h 617079"/>
                <a:gd name="connsiteX3" fmla="*/ 0 w 932773"/>
                <a:gd name="connsiteY3" fmla="*/ 448785 h 617079"/>
                <a:gd name="connsiteX4" fmla="*/ 239076 w 932773"/>
                <a:gd name="connsiteY4" fmla="*/ 0 h 617079"/>
                <a:gd name="connsiteX5" fmla="*/ 491112 w 932773"/>
                <a:gd name="connsiteY5" fmla="*/ 243874 h 617079"/>
                <a:gd name="connsiteX6" fmla="*/ 782265 w 932773"/>
                <a:gd name="connsiteY6" fmla="*/ 143353 h 617079"/>
                <a:gd name="connsiteX7" fmla="*/ 931229 w 932773"/>
                <a:gd name="connsiteY7" fmla="*/ 403906 h 617079"/>
                <a:gd name="connsiteX0" fmla="*/ 182319 w 932773"/>
                <a:gd name="connsiteY0" fmla="*/ 478537 h 618782"/>
                <a:gd name="connsiteX1" fmla="*/ 423541 w 932773"/>
                <a:gd name="connsiteY1" fmla="*/ 341097 h 618782"/>
                <a:gd name="connsiteX2" fmla="*/ 516103 w 932773"/>
                <a:gd name="connsiteY2" fmla="*/ 618782 h 618782"/>
                <a:gd name="connsiteX3" fmla="*/ 0 w 932773"/>
                <a:gd name="connsiteY3" fmla="*/ 450488 h 618782"/>
                <a:gd name="connsiteX4" fmla="*/ 239076 w 932773"/>
                <a:gd name="connsiteY4" fmla="*/ 1703 h 618782"/>
                <a:gd name="connsiteX5" fmla="*/ 491112 w 932773"/>
                <a:gd name="connsiteY5" fmla="*/ 245577 h 618782"/>
                <a:gd name="connsiteX6" fmla="*/ 782265 w 932773"/>
                <a:gd name="connsiteY6" fmla="*/ 145056 h 618782"/>
                <a:gd name="connsiteX7" fmla="*/ 931229 w 932773"/>
                <a:gd name="connsiteY7" fmla="*/ 405609 h 618782"/>
                <a:gd name="connsiteX0" fmla="*/ 182319 w 932773"/>
                <a:gd name="connsiteY0" fmla="*/ 478537 h 618782"/>
                <a:gd name="connsiteX1" fmla="*/ 423541 w 932773"/>
                <a:gd name="connsiteY1" fmla="*/ 341097 h 618782"/>
                <a:gd name="connsiteX2" fmla="*/ 516103 w 932773"/>
                <a:gd name="connsiteY2" fmla="*/ 618782 h 618782"/>
                <a:gd name="connsiteX3" fmla="*/ 0 w 932773"/>
                <a:gd name="connsiteY3" fmla="*/ 450488 h 618782"/>
                <a:gd name="connsiteX4" fmla="*/ 239076 w 932773"/>
                <a:gd name="connsiteY4" fmla="*/ 1703 h 618782"/>
                <a:gd name="connsiteX5" fmla="*/ 491112 w 932773"/>
                <a:gd name="connsiteY5" fmla="*/ 245577 h 618782"/>
                <a:gd name="connsiteX6" fmla="*/ 782265 w 932773"/>
                <a:gd name="connsiteY6" fmla="*/ 145056 h 618782"/>
                <a:gd name="connsiteX7" fmla="*/ 931229 w 932773"/>
                <a:gd name="connsiteY7" fmla="*/ 405609 h 618782"/>
                <a:gd name="connsiteX0" fmla="*/ 160286 w 910740"/>
                <a:gd name="connsiteY0" fmla="*/ 478537 h 618782"/>
                <a:gd name="connsiteX1" fmla="*/ 401508 w 910740"/>
                <a:gd name="connsiteY1" fmla="*/ 341097 h 618782"/>
                <a:gd name="connsiteX2" fmla="*/ 494070 w 910740"/>
                <a:gd name="connsiteY2" fmla="*/ 618782 h 618782"/>
                <a:gd name="connsiteX3" fmla="*/ 0 w 910740"/>
                <a:gd name="connsiteY3" fmla="*/ 450488 h 618782"/>
                <a:gd name="connsiteX4" fmla="*/ 217043 w 910740"/>
                <a:gd name="connsiteY4" fmla="*/ 1703 h 618782"/>
                <a:gd name="connsiteX5" fmla="*/ 469079 w 910740"/>
                <a:gd name="connsiteY5" fmla="*/ 245577 h 618782"/>
                <a:gd name="connsiteX6" fmla="*/ 760232 w 910740"/>
                <a:gd name="connsiteY6" fmla="*/ 145056 h 618782"/>
                <a:gd name="connsiteX7" fmla="*/ 909196 w 910740"/>
                <a:gd name="connsiteY7" fmla="*/ 405609 h 618782"/>
                <a:gd name="connsiteX0" fmla="*/ 205095 w 955549"/>
                <a:gd name="connsiteY0" fmla="*/ 478537 h 618782"/>
                <a:gd name="connsiteX1" fmla="*/ 446317 w 955549"/>
                <a:gd name="connsiteY1" fmla="*/ 341097 h 618782"/>
                <a:gd name="connsiteX2" fmla="*/ 538879 w 955549"/>
                <a:gd name="connsiteY2" fmla="*/ 618782 h 618782"/>
                <a:gd name="connsiteX3" fmla="*/ 44809 w 955549"/>
                <a:gd name="connsiteY3" fmla="*/ 450488 h 618782"/>
                <a:gd name="connsiteX4" fmla="*/ 261852 w 955549"/>
                <a:gd name="connsiteY4" fmla="*/ 1703 h 618782"/>
                <a:gd name="connsiteX5" fmla="*/ 513888 w 955549"/>
                <a:gd name="connsiteY5" fmla="*/ 245577 h 618782"/>
                <a:gd name="connsiteX6" fmla="*/ 805041 w 955549"/>
                <a:gd name="connsiteY6" fmla="*/ 145056 h 618782"/>
                <a:gd name="connsiteX7" fmla="*/ 954005 w 955549"/>
                <a:gd name="connsiteY7" fmla="*/ 405609 h 618782"/>
                <a:gd name="connsiteX0" fmla="*/ 205095 w 955549"/>
                <a:gd name="connsiteY0" fmla="*/ 478537 h 618782"/>
                <a:gd name="connsiteX1" fmla="*/ 446317 w 955549"/>
                <a:gd name="connsiteY1" fmla="*/ 341097 h 618782"/>
                <a:gd name="connsiteX2" fmla="*/ 538879 w 955549"/>
                <a:gd name="connsiteY2" fmla="*/ 618782 h 618782"/>
                <a:gd name="connsiteX3" fmla="*/ 44809 w 955549"/>
                <a:gd name="connsiteY3" fmla="*/ 450488 h 618782"/>
                <a:gd name="connsiteX4" fmla="*/ 261852 w 955549"/>
                <a:gd name="connsiteY4" fmla="*/ 1703 h 618782"/>
                <a:gd name="connsiteX5" fmla="*/ 513888 w 955549"/>
                <a:gd name="connsiteY5" fmla="*/ 245577 h 618782"/>
                <a:gd name="connsiteX6" fmla="*/ 805041 w 955549"/>
                <a:gd name="connsiteY6" fmla="*/ 145056 h 618782"/>
                <a:gd name="connsiteX7" fmla="*/ 954005 w 955549"/>
                <a:gd name="connsiteY7" fmla="*/ 405609 h 618782"/>
                <a:gd name="connsiteX0" fmla="*/ 205095 w 955549"/>
                <a:gd name="connsiteY0" fmla="*/ 478537 h 607765"/>
                <a:gd name="connsiteX1" fmla="*/ 446317 w 955549"/>
                <a:gd name="connsiteY1" fmla="*/ 341097 h 607765"/>
                <a:gd name="connsiteX2" fmla="*/ 527862 w 955549"/>
                <a:gd name="connsiteY2" fmla="*/ 607765 h 607765"/>
                <a:gd name="connsiteX3" fmla="*/ 44809 w 955549"/>
                <a:gd name="connsiteY3" fmla="*/ 450488 h 607765"/>
                <a:gd name="connsiteX4" fmla="*/ 261852 w 955549"/>
                <a:gd name="connsiteY4" fmla="*/ 1703 h 607765"/>
                <a:gd name="connsiteX5" fmla="*/ 513888 w 955549"/>
                <a:gd name="connsiteY5" fmla="*/ 245577 h 607765"/>
                <a:gd name="connsiteX6" fmla="*/ 805041 w 955549"/>
                <a:gd name="connsiteY6" fmla="*/ 145056 h 607765"/>
                <a:gd name="connsiteX7" fmla="*/ 954005 w 955549"/>
                <a:gd name="connsiteY7" fmla="*/ 405609 h 607765"/>
                <a:gd name="connsiteX0" fmla="*/ 205095 w 955549"/>
                <a:gd name="connsiteY0" fmla="*/ 478537 h 664635"/>
                <a:gd name="connsiteX1" fmla="*/ 446317 w 955549"/>
                <a:gd name="connsiteY1" fmla="*/ 341097 h 664635"/>
                <a:gd name="connsiteX2" fmla="*/ 527862 w 955549"/>
                <a:gd name="connsiteY2" fmla="*/ 607765 h 664635"/>
                <a:gd name="connsiteX3" fmla="*/ 44809 w 955549"/>
                <a:gd name="connsiteY3" fmla="*/ 450488 h 664635"/>
                <a:gd name="connsiteX4" fmla="*/ 261852 w 955549"/>
                <a:gd name="connsiteY4" fmla="*/ 1703 h 664635"/>
                <a:gd name="connsiteX5" fmla="*/ 513888 w 955549"/>
                <a:gd name="connsiteY5" fmla="*/ 245577 h 664635"/>
                <a:gd name="connsiteX6" fmla="*/ 805041 w 955549"/>
                <a:gd name="connsiteY6" fmla="*/ 145056 h 664635"/>
                <a:gd name="connsiteX7" fmla="*/ 954005 w 955549"/>
                <a:gd name="connsiteY7" fmla="*/ 405609 h 664635"/>
                <a:gd name="connsiteX0" fmla="*/ 205095 w 955549"/>
                <a:gd name="connsiteY0" fmla="*/ 478537 h 664635"/>
                <a:gd name="connsiteX1" fmla="*/ 446317 w 955549"/>
                <a:gd name="connsiteY1" fmla="*/ 341097 h 664635"/>
                <a:gd name="connsiteX2" fmla="*/ 527862 w 955549"/>
                <a:gd name="connsiteY2" fmla="*/ 607765 h 664635"/>
                <a:gd name="connsiteX3" fmla="*/ 44809 w 955549"/>
                <a:gd name="connsiteY3" fmla="*/ 450488 h 664635"/>
                <a:gd name="connsiteX4" fmla="*/ 261852 w 955549"/>
                <a:gd name="connsiteY4" fmla="*/ 1703 h 664635"/>
                <a:gd name="connsiteX5" fmla="*/ 513888 w 955549"/>
                <a:gd name="connsiteY5" fmla="*/ 245577 h 664635"/>
                <a:gd name="connsiteX6" fmla="*/ 805041 w 955549"/>
                <a:gd name="connsiteY6" fmla="*/ 145056 h 664635"/>
                <a:gd name="connsiteX7" fmla="*/ 954005 w 955549"/>
                <a:gd name="connsiteY7" fmla="*/ 405609 h 664635"/>
                <a:gd name="connsiteX0" fmla="*/ 205095 w 955549"/>
                <a:gd name="connsiteY0" fmla="*/ 478537 h 664635"/>
                <a:gd name="connsiteX1" fmla="*/ 402249 w 955549"/>
                <a:gd name="connsiteY1" fmla="*/ 352114 h 664635"/>
                <a:gd name="connsiteX2" fmla="*/ 527862 w 955549"/>
                <a:gd name="connsiteY2" fmla="*/ 607765 h 664635"/>
                <a:gd name="connsiteX3" fmla="*/ 44809 w 955549"/>
                <a:gd name="connsiteY3" fmla="*/ 450488 h 664635"/>
                <a:gd name="connsiteX4" fmla="*/ 261852 w 955549"/>
                <a:gd name="connsiteY4" fmla="*/ 1703 h 664635"/>
                <a:gd name="connsiteX5" fmla="*/ 513888 w 955549"/>
                <a:gd name="connsiteY5" fmla="*/ 245577 h 664635"/>
                <a:gd name="connsiteX6" fmla="*/ 805041 w 955549"/>
                <a:gd name="connsiteY6" fmla="*/ 145056 h 664635"/>
                <a:gd name="connsiteX7" fmla="*/ 954005 w 955549"/>
                <a:gd name="connsiteY7" fmla="*/ 405609 h 664635"/>
                <a:gd name="connsiteX0" fmla="*/ 205095 w 955549"/>
                <a:gd name="connsiteY0" fmla="*/ 478537 h 664635"/>
                <a:gd name="connsiteX1" fmla="*/ 402249 w 955549"/>
                <a:gd name="connsiteY1" fmla="*/ 352114 h 664635"/>
                <a:gd name="connsiteX2" fmla="*/ 527862 w 955549"/>
                <a:gd name="connsiteY2" fmla="*/ 607765 h 664635"/>
                <a:gd name="connsiteX3" fmla="*/ 44809 w 955549"/>
                <a:gd name="connsiteY3" fmla="*/ 450488 h 664635"/>
                <a:gd name="connsiteX4" fmla="*/ 261852 w 955549"/>
                <a:gd name="connsiteY4" fmla="*/ 1703 h 664635"/>
                <a:gd name="connsiteX5" fmla="*/ 513888 w 955549"/>
                <a:gd name="connsiteY5" fmla="*/ 245577 h 664635"/>
                <a:gd name="connsiteX6" fmla="*/ 805041 w 955549"/>
                <a:gd name="connsiteY6" fmla="*/ 145056 h 664635"/>
                <a:gd name="connsiteX7" fmla="*/ 954005 w 955549"/>
                <a:gd name="connsiteY7" fmla="*/ 405609 h 664635"/>
                <a:gd name="connsiteX0" fmla="*/ 205095 w 955549"/>
                <a:gd name="connsiteY0" fmla="*/ 478537 h 664635"/>
                <a:gd name="connsiteX1" fmla="*/ 402249 w 955549"/>
                <a:gd name="connsiteY1" fmla="*/ 352114 h 664635"/>
                <a:gd name="connsiteX2" fmla="*/ 527862 w 955549"/>
                <a:gd name="connsiteY2" fmla="*/ 607765 h 664635"/>
                <a:gd name="connsiteX3" fmla="*/ 44809 w 955549"/>
                <a:gd name="connsiteY3" fmla="*/ 450488 h 664635"/>
                <a:gd name="connsiteX4" fmla="*/ 261852 w 955549"/>
                <a:gd name="connsiteY4" fmla="*/ 1703 h 664635"/>
                <a:gd name="connsiteX5" fmla="*/ 513888 w 955549"/>
                <a:gd name="connsiteY5" fmla="*/ 245577 h 664635"/>
                <a:gd name="connsiteX6" fmla="*/ 805041 w 955549"/>
                <a:gd name="connsiteY6" fmla="*/ 145056 h 664635"/>
                <a:gd name="connsiteX7" fmla="*/ 954005 w 955549"/>
                <a:gd name="connsiteY7" fmla="*/ 405609 h 664635"/>
                <a:gd name="connsiteX0" fmla="*/ 205095 w 955549"/>
                <a:gd name="connsiteY0" fmla="*/ 511587 h 664635"/>
                <a:gd name="connsiteX1" fmla="*/ 402249 w 955549"/>
                <a:gd name="connsiteY1" fmla="*/ 352114 h 664635"/>
                <a:gd name="connsiteX2" fmla="*/ 527862 w 955549"/>
                <a:gd name="connsiteY2" fmla="*/ 607765 h 664635"/>
                <a:gd name="connsiteX3" fmla="*/ 44809 w 955549"/>
                <a:gd name="connsiteY3" fmla="*/ 450488 h 664635"/>
                <a:gd name="connsiteX4" fmla="*/ 261852 w 955549"/>
                <a:gd name="connsiteY4" fmla="*/ 1703 h 664635"/>
                <a:gd name="connsiteX5" fmla="*/ 513888 w 955549"/>
                <a:gd name="connsiteY5" fmla="*/ 245577 h 664635"/>
                <a:gd name="connsiteX6" fmla="*/ 805041 w 955549"/>
                <a:gd name="connsiteY6" fmla="*/ 145056 h 664635"/>
                <a:gd name="connsiteX7" fmla="*/ 954005 w 955549"/>
                <a:gd name="connsiteY7" fmla="*/ 405609 h 664635"/>
                <a:gd name="connsiteX0" fmla="*/ 205095 w 955549"/>
                <a:gd name="connsiteY0" fmla="*/ 511587 h 664635"/>
                <a:gd name="connsiteX1" fmla="*/ 402249 w 955549"/>
                <a:gd name="connsiteY1" fmla="*/ 352114 h 664635"/>
                <a:gd name="connsiteX2" fmla="*/ 527862 w 955549"/>
                <a:gd name="connsiteY2" fmla="*/ 607765 h 664635"/>
                <a:gd name="connsiteX3" fmla="*/ 44809 w 955549"/>
                <a:gd name="connsiteY3" fmla="*/ 450488 h 664635"/>
                <a:gd name="connsiteX4" fmla="*/ 261852 w 955549"/>
                <a:gd name="connsiteY4" fmla="*/ 1703 h 664635"/>
                <a:gd name="connsiteX5" fmla="*/ 513888 w 955549"/>
                <a:gd name="connsiteY5" fmla="*/ 245577 h 664635"/>
                <a:gd name="connsiteX6" fmla="*/ 805041 w 955549"/>
                <a:gd name="connsiteY6" fmla="*/ 145056 h 664635"/>
                <a:gd name="connsiteX7" fmla="*/ 954005 w 955549"/>
                <a:gd name="connsiteY7" fmla="*/ 405609 h 664635"/>
                <a:gd name="connsiteX0" fmla="*/ 205095 w 955549"/>
                <a:gd name="connsiteY0" fmla="*/ 511587 h 664635"/>
                <a:gd name="connsiteX1" fmla="*/ 396740 w 955549"/>
                <a:gd name="connsiteY1" fmla="*/ 327327 h 664635"/>
                <a:gd name="connsiteX2" fmla="*/ 527862 w 955549"/>
                <a:gd name="connsiteY2" fmla="*/ 607765 h 664635"/>
                <a:gd name="connsiteX3" fmla="*/ 44809 w 955549"/>
                <a:gd name="connsiteY3" fmla="*/ 450488 h 664635"/>
                <a:gd name="connsiteX4" fmla="*/ 261852 w 955549"/>
                <a:gd name="connsiteY4" fmla="*/ 1703 h 664635"/>
                <a:gd name="connsiteX5" fmla="*/ 513888 w 955549"/>
                <a:gd name="connsiteY5" fmla="*/ 245577 h 664635"/>
                <a:gd name="connsiteX6" fmla="*/ 805041 w 955549"/>
                <a:gd name="connsiteY6" fmla="*/ 145056 h 664635"/>
                <a:gd name="connsiteX7" fmla="*/ 954005 w 955549"/>
                <a:gd name="connsiteY7" fmla="*/ 405609 h 664635"/>
                <a:gd name="connsiteX0" fmla="*/ 205095 w 955549"/>
                <a:gd name="connsiteY0" fmla="*/ 511587 h 664635"/>
                <a:gd name="connsiteX1" fmla="*/ 396740 w 955549"/>
                <a:gd name="connsiteY1" fmla="*/ 327327 h 664635"/>
                <a:gd name="connsiteX2" fmla="*/ 527862 w 955549"/>
                <a:gd name="connsiteY2" fmla="*/ 607765 h 664635"/>
                <a:gd name="connsiteX3" fmla="*/ 44809 w 955549"/>
                <a:gd name="connsiteY3" fmla="*/ 450488 h 664635"/>
                <a:gd name="connsiteX4" fmla="*/ 261852 w 955549"/>
                <a:gd name="connsiteY4" fmla="*/ 1703 h 664635"/>
                <a:gd name="connsiteX5" fmla="*/ 513888 w 955549"/>
                <a:gd name="connsiteY5" fmla="*/ 245577 h 664635"/>
                <a:gd name="connsiteX6" fmla="*/ 805041 w 955549"/>
                <a:gd name="connsiteY6" fmla="*/ 145056 h 664635"/>
                <a:gd name="connsiteX7" fmla="*/ 954005 w 955549"/>
                <a:gd name="connsiteY7" fmla="*/ 405609 h 664635"/>
                <a:gd name="connsiteX0" fmla="*/ 221620 w 955549"/>
                <a:gd name="connsiteY0" fmla="*/ 500570 h 664635"/>
                <a:gd name="connsiteX1" fmla="*/ 396740 w 955549"/>
                <a:gd name="connsiteY1" fmla="*/ 327327 h 664635"/>
                <a:gd name="connsiteX2" fmla="*/ 527862 w 955549"/>
                <a:gd name="connsiteY2" fmla="*/ 607765 h 664635"/>
                <a:gd name="connsiteX3" fmla="*/ 44809 w 955549"/>
                <a:gd name="connsiteY3" fmla="*/ 450488 h 664635"/>
                <a:gd name="connsiteX4" fmla="*/ 261852 w 955549"/>
                <a:gd name="connsiteY4" fmla="*/ 1703 h 664635"/>
                <a:gd name="connsiteX5" fmla="*/ 513888 w 955549"/>
                <a:gd name="connsiteY5" fmla="*/ 245577 h 664635"/>
                <a:gd name="connsiteX6" fmla="*/ 805041 w 955549"/>
                <a:gd name="connsiteY6" fmla="*/ 145056 h 664635"/>
                <a:gd name="connsiteX7" fmla="*/ 954005 w 955549"/>
                <a:gd name="connsiteY7" fmla="*/ 405609 h 664635"/>
                <a:gd name="connsiteX0" fmla="*/ 221620 w 955549"/>
                <a:gd name="connsiteY0" fmla="*/ 500570 h 664635"/>
                <a:gd name="connsiteX1" fmla="*/ 396740 w 955549"/>
                <a:gd name="connsiteY1" fmla="*/ 327327 h 664635"/>
                <a:gd name="connsiteX2" fmla="*/ 527862 w 955549"/>
                <a:gd name="connsiteY2" fmla="*/ 607765 h 664635"/>
                <a:gd name="connsiteX3" fmla="*/ 44809 w 955549"/>
                <a:gd name="connsiteY3" fmla="*/ 450488 h 664635"/>
                <a:gd name="connsiteX4" fmla="*/ 261852 w 955549"/>
                <a:gd name="connsiteY4" fmla="*/ 1703 h 664635"/>
                <a:gd name="connsiteX5" fmla="*/ 513888 w 955549"/>
                <a:gd name="connsiteY5" fmla="*/ 245577 h 664635"/>
                <a:gd name="connsiteX6" fmla="*/ 805041 w 955549"/>
                <a:gd name="connsiteY6" fmla="*/ 145056 h 664635"/>
                <a:gd name="connsiteX7" fmla="*/ 954005 w 955549"/>
                <a:gd name="connsiteY7" fmla="*/ 405609 h 664635"/>
                <a:gd name="connsiteX0" fmla="*/ 221620 w 955549"/>
                <a:gd name="connsiteY0" fmla="*/ 500570 h 664635"/>
                <a:gd name="connsiteX1" fmla="*/ 396740 w 955549"/>
                <a:gd name="connsiteY1" fmla="*/ 327327 h 664635"/>
                <a:gd name="connsiteX2" fmla="*/ 527862 w 955549"/>
                <a:gd name="connsiteY2" fmla="*/ 607765 h 664635"/>
                <a:gd name="connsiteX3" fmla="*/ 44809 w 955549"/>
                <a:gd name="connsiteY3" fmla="*/ 450488 h 664635"/>
                <a:gd name="connsiteX4" fmla="*/ 261852 w 955549"/>
                <a:gd name="connsiteY4" fmla="*/ 1703 h 664635"/>
                <a:gd name="connsiteX5" fmla="*/ 513888 w 955549"/>
                <a:gd name="connsiteY5" fmla="*/ 245577 h 664635"/>
                <a:gd name="connsiteX6" fmla="*/ 805041 w 955549"/>
                <a:gd name="connsiteY6" fmla="*/ 145056 h 664635"/>
                <a:gd name="connsiteX7" fmla="*/ 954005 w 955549"/>
                <a:gd name="connsiteY7" fmla="*/ 405609 h 664635"/>
                <a:gd name="connsiteX0" fmla="*/ 221620 w 955549"/>
                <a:gd name="connsiteY0" fmla="*/ 500570 h 666793"/>
                <a:gd name="connsiteX1" fmla="*/ 396740 w 955549"/>
                <a:gd name="connsiteY1" fmla="*/ 327327 h 666793"/>
                <a:gd name="connsiteX2" fmla="*/ 478286 w 955549"/>
                <a:gd name="connsiteY2" fmla="*/ 610520 h 666793"/>
                <a:gd name="connsiteX3" fmla="*/ 44809 w 955549"/>
                <a:gd name="connsiteY3" fmla="*/ 450488 h 666793"/>
                <a:gd name="connsiteX4" fmla="*/ 261852 w 955549"/>
                <a:gd name="connsiteY4" fmla="*/ 1703 h 666793"/>
                <a:gd name="connsiteX5" fmla="*/ 513888 w 955549"/>
                <a:gd name="connsiteY5" fmla="*/ 245577 h 666793"/>
                <a:gd name="connsiteX6" fmla="*/ 805041 w 955549"/>
                <a:gd name="connsiteY6" fmla="*/ 145056 h 666793"/>
                <a:gd name="connsiteX7" fmla="*/ 954005 w 955549"/>
                <a:gd name="connsiteY7" fmla="*/ 405609 h 666793"/>
                <a:gd name="connsiteX0" fmla="*/ 221620 w 955549"/>
                <a:gd name="connsiteY0" fmla="*/ 500570 h 666793"/>
                <a:gd name="connsiteX1" fmla="*/ 396740 w 955549"/>
                <a:gd name="connsiteY1" fmla="*/ 327327 h 666793"/>
                <a:gd name="connsiteX2" fmla="*/ 478286 w 955549"/>
                <a:gd name="connsiteY2" fmla="*/ 610520 h 666793"/>
                <a:gd name="connsiteX3" fmla="*/ 44809 w 955549"/>
                <a:gd name="connsiteY3" fmla="*/ 450488 h 666793"/>
                <a:gd name="connsiteX4" fmla="*/ 261852 w 955549"/>
                <a:gd name="connsiteY4" fmla="*/ 1703 h 666793"/>
                <a:gd name="connsiteX5" fmla="*/ 513888 w 955549"/>
                <a:gd name="connsiteY5" fmla="*/ 245577 h 666793"/>
                <a:gd name="connsiteX6" fmla="*/ 805041 w 955549"/>
                <a:gd name="connsiteY6" fmla="*/ 145056 h 666793"/>
                <a:gd name="connsiteX7" fmla="*/ 954005 w 955549"/>
                <a:gd name="connsiteY7" fmla="*/ 405609 h 666793"/>
                <a:gd name="connsiteX0" fmla="*/ 228696 w 962625"/>
                <a:gd name="connsiteY0" fmla="*/ 500570 h 673975"/>
                <a:gd name="connsiteX1" fmla="*/ 403816 w 962625"/>
                <a:gd name="connsiteY1" fmla="*/ 327327 h 673975"/>
                <a:gd name="connsiteX2" fmla="*/ 485362 w 962625"/>
                <a:gd name="connsiteY2" fmla="*/ 610520 h 673975"/>
                <a:gd name="connsiteX3" fmla="*/ 43623 w 962625"/>
                <a:gd name="connsiteY3" fmla="*/ 480784 h 673975"/>
                <a:gd name="connsiteX4" fmla="*/ 268928 w 962625"/>
                <a:gd name="connsiteY4" fmla="*/ 1703 h 673975"/>
                <a:gd name="connsiteX5" fmla="*/ 520964 w 962625"/>
                <a:gd name="connsiteY5" fmla="*/ 245577 h 673975"/>
                <a:gd name="connsiteX6" fmla="*/ 812117 w 962625"/>
                <a:gd name="connsiteY6" fmla="*/ 145056 h 673975"/>
                <a:gd name="connsiteX7" fmla="*/ 961081 w 962625"/>
                <a:gd name="connsiteY7" fmla="*/ 405609 h 673975"/>
                <a:gd name="connsiteX0" fmla="*/ 238218 w 972147"/>
                <a:gd name="connsiteY0" fmla="*/ 500570 h 681004"/>
                <a:gd name="connsiteX1" fmla="*/ 413338 w 972147"/>
                <a:gd name="connsiteY1" fmla="*/ 327327 h 681004"/>
                <a:gd name="connsiteX2" fmla="*/ 494884 w 972147"/>
                <a:gd name="connsiteY2" fmla="*/ 610520 h 681004"/>
                <a:gd name="connsiteX3" fmla="*/ 42128 w 972147"/>
                <a:gd name="connsiteY3" fmla="*/ 505572 h 681004"/>
                <a:gd name="connsiteX4" fmla="*/ 278450 w 972147"/>
                <a:gd name="connsiteY4" fmla="*/ 1703 h 681004"/>
                <a:gd name="connsiteX5" fmla="*/ 530486 w 972147"/>
                <a:gd name="connsiteY5" fmla="*/ 245577 h 681004"/>
                <a:gd name="connsiteX6" fmla="*/ 821639 w 972147"/>
                <a:gd name="connsiteY6" fmla="*/ 145056 h 681004"/>
                <a:gd name="connsiteX7" fmla="*/ 970603 w 972147"/>
                <a:gd name="connsiteY7" fmla="*/ 405609 h 681004"/>
                <a:gd name="connsiteX0" fmla="*/ 238218 w 972147"/>
                <a:gd name="connsiteY0" fmla="*/ 500570 h 684851"/>
                <a:gd name="connsiteX1" fmla="*/ 413338 w 972147"/>
                <a:gd name="connsiteY1" fmla="*/ 327327 h 684851"/>
                <a:gd name="connsiteX2" fmla="*/ 483867 w 972147"/>
                <a:gd name="connsiteY2" fmla="*/ 616028 h 684851"/>
                <a:gd name="connsiteX3" fmla="*/ 42128 w 972147"/>
                <a:gd name="connsiteY3" fmla="*/ 505572 h 684851"/>
                <a:gd name="connsiteX4" fmla="*/ 278450 w 972147"/>
                <a:gd name="connsiteY4" fmla="*/ 1703 h 684851"/>
                <a:gd name="connsiteX5" fmla="*/ 530486 w 972147"/>
                <a:gd name="connsiteY5" fmla="*/ 245577 h 684851"/>
                <a:gd name="connsiteX6" fmla="*/ 821639 w 972147"/>
                <a:gd name="connsiteY6" fmla="*/ 145056 h 684851"/>
                <a:gd name="connsiteX7" fmla="*/ 970603 w 972147"/>
                <a:gd name="connsiteY7" fmla="*/ 405609 h 684851"/>
                <a:gd name="connsiteX0" fmla="*/ 238218 w 972147"/>
                <a:gd name="connsiteY0" fmla="*/ 500570 h 678763"/>
                <a:gd name="connsiteX1" fmla="*/ 413338 w 972147"/>
                <a:gd name="connsiteY1" fmla="*/ 327327 h 678763"/>
                <a:gd name="connsiteX2" fmla="*/ 483867 w 972147"/>
                <a:gd name="connsiteY2" fmla="*/ 616028 h 678763"/>
                <a:gd name="connsiteX3" fmla="*/ 42128 w 972147"/>
                <a:gd name="connsiteY3" fmla="*/ 505572 h 678763"/>
                <a:gd name="connsiteX4" fmla="*/ 278450 w 972147"/>
                <a:gd name="connsiteY4" fmla="*/ 1703 h 678763"/>
                <a:gd name="connsiteX5" fmla="*/ 530486 w 972147"/>
                <a:gd name="connsiteY5" fmla="*/ 245577 h 678763"/>
                <a:gd name="connsiteX6" fmla="*/ 821639 w 972147"/>
                <a:gd name="connsiteY6" fmla="*/ 145056 h 678763"/>
                <a:gd name="connsiteX7" fmla="*/ 970603 w 972147"/>
                <a:gd name="connsiteY7" fmla="*/ 405609 h 678763"/>
                <a:gd name="connsiteX0" fmla="*/ 238218 w 972147"/>
                <a:gd name="connsiteY0" fmla="*/ 501130 h 679323"/>
                <a:gd name="connsiteX1" fmla="*/ 413338 w 972147"/>
                <a:gd name="connsiteY1" fmla="*/ 327887 h 679323"/>
                <a:gd name="connsiteX2" fmla="*/ 483867 w 972147"/>
                <a:gd name="connsiteY2" fmla="*/ 616588 h 679323"/>
                <a:gd name="connsiteX3" fmla="*/ 42128 w 972147"/>
                <a:gd name="connsiteY3" fmla="*/ 506132 h 679323"/>
                <a:gd name="connsiteX4" fmla="*/ 278450 w 972147"/>
                <a:gd name="connsiteY4" fmla="*/ 2263 h 679323"/>
                <a:gd name="connsiteX5" fmla="*/ 535994 w 972147"/>
                <a:gd name="connsiteY5" fmla="*/ 210332 h 679323"/>
                <a:gd name="connsiteX6" fmla="*/ 821639 w 972147"/>
                <a:gd name="connsiteY6" fmla="*/ 145616 h 679323"/>
                <a:gd name="connsiteX7" fmla="*/ 970603 w 972147"/>
                <a:gd name="connsiteY7" fmla="*/ 406169 h 679323"/>
                <a:gd name="connsiteX0" fmla="*/ 238218 w 972147"/>
                <a:gd name="connsiteY0" fmla="*/ 501130 h 679323"/>
                <a:gd name="connsiteX1" fmla="*/ 413338 w 972147"/>
                <a:gd name="connsiteY1" fmla="*/ 327887 h 679323"/>
                <a:gd name="connsiteX2" fmla="*/ 483867 w 972147"/>
                <a:gd name="connsiteY2" fmla="*/ 616588 h 679323"/>
                <a:gd name="connsiteX3" fmla="*/ 42128 w 972147"/>
                <a:gd name="connsiteY3" fmla="*/ 506132 h 679323"/>
                <a:gd name="connsiteX4" fmla="*/ 278450 w 972147"/>
                <a:gd name="connsiteY4" fmla="*/ 2263 h 679323"/>
                <a:gd name="connsiteX5" fmla="*/ 535994 w 972147"/>
                <a:gd name="connsiteY5" fmla="*/ 210332 h 679323"/>
                <a:gd name="connsiteX6" fmla="*/ 821639 w 972147"/>
                <a:gd name="connsiteY6" fmla="*/ 145616 h 679323"/>
                <a:gd name="connsiteX7" fmla="*/ 970603 w 972147"/>
                <a:gd name="connsiteY7" fmla="*/ 406169 h 679323"/>
                <a:gd name="connsiteX0" fmla="*/ 238218 w 972147"/>
                <a:gd name="connsiteY0" fmla="*/ 501584 h 679777"/>
                <a:gd name="connsiteX1" fmla="*/ 413338 w 972147"/>
                <a:gd name="connsiteY1" fmla="*/ 328341 h 679777"/>
                <a:gd name="connsiteX2" fmla="*/ 483867 w 972147"/>
                <a:gd name="connsiteY2" fmla="*/ 617042 h 679777"/>
                <a:gd name="connsiteX3" fmla="*/ 42128 w 972147"/>
                <a:gd name="connsiteY3" fmla="*/ 506586 h 679777"/>
                <a:gd name="connsiteX4" fmla="*/ 278450 w 972147"/>
                <a:gd name="connsiteY4" fmla="*/ 2717 h 679777"/>
                <a:gd name="connsiteX5" fmla="*/ 535994 w 972147"/>
                <a:gd name="connsiteY5" fmla="*/ 210786 h 679777"/>
                <a:gd name="connsiteX6" fmla="*/ 821639 w 972147"/>
                <a:gd name="connsiteY6" fmla="*/ 146070 h 679777"/>
                <a:gd name="connsiteX7" fmla="*/ 970603 w 972147"/>
                <a:gd name="connsiteY7" fmla="*/ 406623 h 679777"/>
                <a:gd name="connsiteX0" fmla="*/ 238218 w 972147"/>
                <a:gd name="connsiteY0" fmla="*/ 501584 h 679777"/>
                <a:gd name="connsiteX1" fmla="*/ 413338 w 972147"/>
                <a:gd name="connsiteY1" fmla="*/ 328341 h 679777"/>
                <a:gd name="connsiteX2" fmla="*/ 483867 w 972147"/>
                <a:gd name="connsiteY2" fmla="*/ 617042 h 679777"/>
                <a:gd name="connsiteX3" fmla="*/ 42128 w 972147"/>
                <a:gd name="connsiteY3" fmla="*/ 506586 h 679777"/>
                <a:gd name="connsiteX4" fmla="*/ 278450 w 972147"/>
                <a:gd name="connsiteY4" fmla="*/ 2717 h 679777"/>
                <a:gd name="connsiteX5" fmla="*/ 535994 w 972147"/>
                <a:gd name="connsiteY5" fmla="*/ 210786 h 679777"/>
                <a:gd name="connsiteX6" fmla="*/ 821639 w 972147"/>
                <a:gd name="connsiteY6" fmla="*/ 146070 h 679777"/>
                <a:gd name="connsiteX7" fmla="*/ 970603 w 972147"/>
                <a:gd name="connsiteY7" fmla="*/ 406623 h 679777"/>
                <a:gd name="connsiteX0" fmla="*/ 238218 w 972147"/>
                <a:gd name="connsiteY0" fmla="*/ 501584 h 679777"/>
                <a:gd name="connsiteX1" fmla="*/ 413338 w 972147"/>
                <a:gd name="connsiteY1" fmla="*/ 328341 h 679777"/>
                <a:gd name="connsiteX2" fmla="*/ 483867 w 972147"/>
                <a:gd name="connsiteY2" fmla="*/ 617042 h 679777"/>
                <a:gd name="connsiteX3" fmla="*/ 42128 w 972147"/>
                <a:gd name="connsiteY3" fmla="*/ 506586 h 679777"/>
                <a:gd name="connsiteX4" fmla="*/ 278450 w 972147"/>
                <a:gd name="connsiteY4" fmla="*/ 2717 h 679777"/>
                <a:gd name="connsiteX5" fmla="*/ 535994 w 972147"/>
                <a:gd name="connsiteY5" fmla="*/ 210786 h 679777"/>
                <a:gd name="connsiteX6" fmla="*/ 821639 w 972147"/>
                <a:gd name="connsiteY6" fmla="*/ 146070 h 679777"/>
                <a:gd name="connsiteX7" fmla="*/ 970603 w 972147"/>
                <a:gd name="connsiteY7" fmla="*/ 406623 h 679777"/>
                <a:gd name="connsiteX0" fmla="*/ 238218 w 972147"/>
                <a:gd name="connsiteY0" fmla="*/ 502590 h 680783"/>
                <a:gd name="connsiteX1" fmla="*/ 413338 w 972147"/>
                <a:gd name="connsiteY1" fmla="*/ 329347 h 680783"/>
                <a:gd name="connsiteX2" fmla="*/ 483867 w 972147"/>
                <a:gd name="connsiteY2" fmla="*/ 618048 h 680783"/>
                <a:gd name="connsiteX3" fmla="*/ 42128 w 972147"/>
                <a:gd name="connsiteY3" fmla="*/ 507592 h 680783"/>
                <a:gd name="connsiteX4" fmla="*/ 278450 w 972147"/>
                <a:gd name="connsiteY4" fmla="*/ 3723 h 680783"/>
                <a:gd name="connsiteX5" fmla="*/ 535994 w 972147"/>
                <a:gd name="connsiteY5" fmla="*/ 211792 h 680783"/>
                <a:gd name="connsiteX6" fmla="*/ 821639 w 972147"/>
                <a:gd name="connsiteY6" fmla="*/ 147076 h 680783"/>
                <a:gd name="connsiteX7" fmla="*/ 970603 w 972147"/>
                <a:gd name="connsiteY7" fmla="*/ 407629 h 680783"/>
                <a:gd name="connsiteX0" fmla="*/ 238218 w 972381"/>
                <a:gd name="connsiteY0" fmla="*/ 502590 h 680783"/>
                <a:gd name="connsiteX1" fmla="*/ 413338 w 972381"/>
                <a:gd name="connsiteY1" fmla="*/ 329347 h 680783"/>
                <a:gd name="connsiteX2" fmla="*/ 483867 w 972381"/>
                <a:gd name="connsiteY2" fmla="*/ 618048 h 680783"/>
                <a:gd name="connsiteX3" fmla="*/ 42128 w 972381"/>
                <a:gd name="connsiteY3" fmla="*/ 507592 h 680783"/>
                <a:gd name="connsiteX4" fmla="*/ 278450 w 972381"/>
                <a:gd name="connsiteY4" fmla="*/ 3723 h 680783"/>
                <a:gd name="connsiteX5" fmla="*/ 535994 w 972381"/>
                <a:gd name="connsiteY5" fmla="*/ 211792 h 680783"/>
                <a:gd name="connsiteX6" fmla="*/ 829902 w 972381"/>
                <a:gd name="connsiteY6" fmla="*/ 119534 h 680783"/>
                <a:gd name="connsiteX7" fmla="*/ 970603 w 972381"/>
                <a:gd name="connsiteY7" fmla="*/ 407629 h 680783"/>
                <a:gd name="connsiteX0" fmla="*/ 238218 w 972381"/>
                <a:gd name="connsiteY0" fmla="*/ 502590 h 680783"/>
                <a:gd name="connsiteX1" fmla="*/ 413338 w 972381"/>
                <a:gd name="connsiteY1" fmla="*/ 329347 h 680783"/>
                <a:gd name="connsiteX2" fmla="*/ 483867 w 972381"/>
                <a:gd name="connsiteY2" fmla="*/ 618048 h 680783"/>
                <a:gd name="connsiteX3" fmla="*/ 42128 w 972381"/>
                <a:gd name="connsiteY3" fmla="*/ 507592 h 680783"/>
                <a:gd name="connsiteX4" fmla="*/ 278450 w 972381"/>
                <a:gd name="connsiteY4" fmla="*/ 3723 h 680783"/>
                <a:gd name="connsiteX5" fmla="*/ 535994 w 972381"/>
                <a:gd name="connsiteY5" fmla="*/ 211792 h 680783"/>
                <a:gd name="connsiteX6" fmla="*/ 829902 w 972381"/>
                <a:gd name="connsiteY6" fmla="*/ 119534 h 680783"/>
                <a:gd name="connsiteX7" fmla="*/ 970603 w 972381"/>
                <a:gd name="connsiteY7" fmla="*/ 407629 h 680783"/>
                <a:gd name="connsiteX0" fmla="*/ 238218 w 973905"/>
                <a:gd name="connsiteY0" fmla="*/ 502590 h 680783"/>
                <a:gd name="connsiteX1" fmla="*/ 413338 w 973905"/>
                <a:gd name="connsiteY1" fmla="*/ 329347 h 680783"/>
                <a:gd name="connsiteX2" fmla="*/ 483867 w 973905"/>
                <a:gd name="connsiteY2" fmla="*/ 618048 h 680783"/>
                <a:gd name="connsiteX3" fmla="*/ 42128 w 973905"/>
                <a:gd name="connsiteY3" fmla="*/ 507592 h 680783"/>
                <a:gd name="connsiteX4" fmla="*/ 278450 w 973905"/>
                <a:gd name="connsiteY4" fmla="*/ 3723 h 680783"/>
                <a:gd name="connsiteX5" fmla="*/ 535994 w 973905"/>
                <a:gd name="connsiteY5" fmla="*/ 211792 h 680783"/>
                <a:gd name="connsiteX6" fmla="*/ 857444 w 973905"/>
                <a:gd name="connsiteY6" fmla="*/ 144322 h 680783"/>
                <a:gd name="connsiteX7" fmla="*/ 970603 w 973905"/>
                <a:gd name="connsiteY7" fmla="*/ 407629 h 680783"/>
                <a:gd name="connsiteX0" fmla="*/ 238218 w 973905"/>
                <a:gd name="connsiteY0" fmla="*/ 502590 h 680783"/>
                <a:gd name="connsiteX1" fmla="*/ 413338 w 973905"/>
                <a:gd name="connsiteY1" fmla="*/ 329347 h 680783"/>
                <a:gd name="connsiteX2" fmla="*/ 483867 w 973905"/>
                <a:gd name="connsiteY2" fmla="*/ 618048 h 680783"/>
                <a:gd name="connsiteX3" fmla="*/ 42128 w 973905"/>
                <a:gd name="connsiteY3" fmla="*/ 507592 h 680783"/>
                <a:gd name="connsiteX4" fmla="*/ 278450 w 973905"/>
                <a:gd name="connsiteY4" fmla="*/ 3723 h 680783"/>
                <a:gd name="connsiteX5" fmla="*/ 535994 w 973905"/>
                <a:gd name="connsiteY5" fmla="*/ 211792 h 680783"/>
                <a:gd name="connsiteX6" fmla="*/ 857444 w 973905"/>
                <a:gd name="connsiteY6" fmla="*/ 144322 h 680783"/>
                <a:gd name="connsiteX7" fmla="*/ 970603 w 973905"/>
                <a:gd name="connsiteY7" fmla="*/ 407629 h 680783"/>
                <a:gd name="connsiteX0" fmla="*/ 238218 w 975028"/>
                <a:gd name="connsiteY0" fmla="*/ 502590 h 680783"/>
                <a:gd name="connsiteX1" fmla="*/ 413338 w 975028"/>
                <a:gd name="connsiteY1" fmla="*/ 329347 h 680783"/>
                <a:gd name="connsiteX2" fmla="*/ 483867 w 975028"/>
                <a:gd name="connsiteY2" fmla="*/ 618048 h 680783"/>
                <a:gd name="connsiteX3" fmla="*/ 42128 w 975028"/>
                <a:gd name="connsiteY3" fmla="*/ 507592 h 680783"/>
                <a:gd name="connsiteX4" fmla="*/ 278450 w 975028"/>
                <a:gd name="connsiteY4" fmla="*/ 3723 h 680783"/>
                <a:gd name="connsiteX5" fmla="*/ 535994 w 975028"/>
                <a:gd name="connsiteY5" fmla="*/ 211792 h 680783"/>
                <a:gd name="connsiteX6" fmla="*/ 857444 w 975028"/>
                <a:gd name="connsiteY6" fmla="*/ 144322 h 680783"/>
                <a:gd name="connsiteX7" fmla="*/ 970603 w 975028"/>
                <a:gd name="connsiteY7" fmla="*/ 407629 h 680783"/>
                <a:gd name="connsiteX0" fmla="*/ 238218 w 975028"/>
                <a:gd name="connsiteY0" fmla="*/ 502590 h 680783"/>
                <a:gd name="connsiteX1" fmla="*/ 413338 w 975028"/>
                <a:gd name="connsiteY1" fmla="*/ 329347 h 680783"/>
                <a:gd name="connsiteX2" fmla="*/ 483867 w 975028"/>
                <a:gd name="connsiteY2" fmla="*/ 618048 h 680783"/>
                <a:gd name="connsiteX3" fmla="*/ 42128 w 975028"/>
                <a:gd name="connsiteY3" fmla="*/ 507592 h 680783"/>
                <a:gd name="connsiteX4" fmla="*/ 278450 w 975028"/>
                <a:gd name="connsiteY4" fmla="*/ 3723 h 680783"/>
                <a:gd name="connsiteX5" fmla="*/ 535994 w 975028"/>
                <a:gd name="connsiteY5" fmla="*/ 211792 h 680783"/>
                <a:gd name="connsiteX6" fmla="*/ 857444 w 975028"/>
                <a:gd name="connsiteY6" fmla="*/ 144322 h 680783"/>
                <a:gd name="connsiteX7" fmla="*/ 970603 w 975028"/>
                <a:gd name="connsiteY7" fmla="*/ 407629 h 680783"/>
                <a:gd name="connsiteX0" fmla="*/ 238218 w 975375"/>
                <a:gd name="connsiteY0" fmla="*/ 502590 h 680783"/>
                <a:gd name="connsiteX1" fmla="*/ 413338 w 975375"/>
                <a:gd name="connsiteY1" fmla="*/ 329347 h 680783"/>
                <a:gd name="connsiteX2" fmla="*/ 483867 w 975375"/>
                <a:gd name="connsiteY2" fmla="*/ 618048 h 680783"/>
                <a:gd name="connsiteX3" fmla="*/ 42128 w 975375"/>
                <a:gd name="connsiteY3" fmla="*/ 507592 h 680783"/>
                <a:gd name="connsiteX4" fmla="*/ 278450 w 975375"/>
                <a:gd name="connsiteY4" fmla="*/ 3723 h 680783"/>
                <a:gd name="connsiteX5" fmla="*/ 535994 w 975375"/>
                <a:gd name="connsiteY5" fmla="*/ 211792 h 680783"/>
                <a:gd name="connsiteX6" fmla="*/ 857444 w 975375"/>
                <a:gd name="connsiteY6" fmla="*/ 144322 h 680783"/>
                <a:gd name="connsiteX7" fmla="*/ 970603 w 975375"/>
                <a:gd name="connsiteY7" fmla="*/ 407629 h 680783"/>
                <a:gd name="connsiteX0" fmla="*/ 238218 w 975375"/>
                <a:gd name="connsiteY0" fmla="*/ 502590 h 680783"/>
                <a:gd name="connsiteX1" fmla="*/ 413338 w 975375"/>
                <a:gd name="connsiteY1" fmla="*/ 329347 h 680783"/>
                <a:gd name="connsiteX2" fmla="*/ 483867 w 975375"/>
                <a:gd name="connsiteY2" fmla="*/ 618048 h 680783"/>
                <a:gd name="connsiteX3" fmla="*/ 42128 w 975375"/>
                <a:gd name="connsiteY3" fmla="*/ 507592 h 680783"/>
                <a:gd name="connsiteX4" fmla="*/ 278450 w 975375"/>
                <a:gd name="connsiteY4" fmla="*/ 3723 h 680783"/>
                <a:gd name="connsiteX5" fmla="*/ 535994 w 975375"/>
                <a:gd name="connsiteY5" fmla="*/ 211792 h 680783"/>
                <a:gd name="connsiteX6" fmla="*/ 857444 w 975375"/>
                <a:gd name="connsiteY6" fmla="*/ 144322 h 680783"/>
                <a:gd name="connsiteX7" fmla="*/ 970603 w 975375"/>
                <a:gd name="connsiteY7" fmla="*/ 407629 h 680783"/>
                <a:gd name="connsiteX0" fmla="*/ 238218 w 973301"/>
                <a:gd name="connsiteY0" fmla="*/ 502590 h 680783"/>
                <a:gd name="connsiteX1" fmla="*/ 413338 w 973301"/>
                <a:gd name="connsiteY1" fmla="*/ 329347 h 680783"/>
                <a:gd name="connsiteX2" fmla="*/ 483867 w 973301"/>
                <a:gd name="connsiteY2" fmla="*/ 618048 h 680783"/>
                <a:gd name="connsiteX3" fmla="*/ 42128 w 973301"/>
                <a:gd name="connsiteY3" fmla="*/ 507592 h 680783"/>
                <a:gd name="connsiteX4" fmla="*/ 278450 w 973301"/>
                <a:gd name="connsiteY4" fmla="*/ 3723 h 680783"/>
                <a:gd name="connsiteX5" fmla="*/ 535994 w 973301"/>
                <a:gd name="connsiteY5" fmla="*/ 211792 h 680783"/>
                <a:gd name="connsiteX6" fmla="*/ 857444 w 973301"/>
                <a:gd name="connsiteY6" fmla="*/ 144322 h 680783"/>
                <a:gd name="connsiteX7" fmla="*/ 970603 w 973301"/>
                <a:gd name="connsiteY7" fmla="*/ 407629 h 680783"/>
                <a:gd name="connsiteX0" fmla="*/ 238218 w 973301"/>
                <a:gd name="connsiteY0" fmla="*/ 502590 h 680783"/>
                <a:gd name="connsiteX1" fmla="*/ 413338 w 973301"/>
                <a:gd name="connsiteY1" fmla="*/ 329347 h 680783"/>
                <a:gd name="connsiteX2" fmla="*/ 483867 w 973301"/>
                <a:gd name="connsiteY2" fmla="*/ 618048 h 680783"/>
                <a:gd name="connsiteX3" fmla="*/ 42128 w 973301"/>
                <a:gd name="connsiteY3" fmla="*/ 507592 h 680783"/>
                <a:gd name="connsiteX4" fmla="*/ 278450 w 973301"/>
                <a:gd name="connsiteY4" fmla="*/ 3723 h 680783"/>
                <a:gd name="connsiteX5" fmla="*/ 535994 w 973301"/>
                <a:gd name="connsiteY5" fmla="*/ 211792 h 680783"/>
                <a:gd name="connsiteX6" fmla="*/ 857444 w 973301"/>
                <a:gd name="connsiteY6" fmla="*/ 144322 h 680783"/>
                <a:gd name="connsiteX7" fmla="*/ 970603 w 973301"/>
                <a:gd name="connsiteY7" fmla="*/ 407629 h 680783"/>
                <a:gd name="connsiteX0" fmla="*/ 238218 w 973301"/>
                <a:gd name="connsiteY0" fmla="*/ 502590 h 680783"/>
                <a:gd name="connsiteX1" fmla="*/ 413338 w 973301"/>
                <a:gd name="connsiteY1" fmla="*/ 329347 h 680783"/>
                <a:gd name="connsiteX2" fmla="*/ 483867 w 973301"/>
                <a:gd name="connsiteY2" fmla="*/ 618048 h 680783"/>
                <a:gd name="connsiteX3" fmla="*/ 42128 w 973301"/>
                <a:gd name="connsiteY3" fmla="*/ 507592 h 680783"/>
                <a:gd name="connsiteX4" fmla="*/ 278450 w 973301"/>
                <a:gd name="connsiteY4" fmla="*/ 3723 h 680783"/>
                <a:gd name="connsiteX5" fmla="*/ 558028 w 973301"/>
                <a:gd name="connsiteY5" fmla="*/ 211792 h 680783"/>
                <a:gd name="connsiteX6" fmla="*/ 857444 w 973301"/>
                <a:gd name="connsiteY6" fmla="*/ 144322 h 680783"/>
                <a:gd name="connsiteX7" fmla="*/ 970603 w 973301"/>
                <a:gd name="connsiteY7" fmla="*/ 407629 h 680783"/>
                <a:gd name="connsiteX0" fmla="*/ 238218 w 973301"/>
                <a:gd name="connsiteY0" fmla="*/ 503717 h 681910"/>
                <a:gd name="connsiteX1" fmla="*/ 413338 w 973301"/>
                <a:gd name="connsiteY1" fmla="*/ 330474 h 681910"/>
                <a:gd name="connsiteX2" fmla="*/ 483867 w 973301"/>
                <a:gd name="connsiteY2" fmla="*/ 619175 h 681910"/>
                <a:gd name="connsiteX3" fmla="*/ 42128 w 973301"/>
                <a:gd name="connsiteY3" fmla="*/ 508719 h 681910"/>
                <a:gd name="connsiteX4" fmla="*/ 278450 w 973301"/>
                <a:gd name="connsiteY4" fmla="*/ 4850 h 681910"/>
                <a:gd name="connsiteX5" fmla="*/ 558028 w 973301"/>
                <a:gd name="connsiteY5" fmla="*/ 212919 h 681910"/>
                <a:gd name="connsiteX6" fmla="*/ 857444 w 973301"/>
                <a:gd name="connsiteY6" fmla="*/ 145449 h 681910"/>
                <a:gd name="connsiteX7" fmla="*/ 970603 w 973301"/>
                <a:gd name="connsiteY7" fmla="*/ 408756 h 681910"/>
                <a:gd name="connsiteX0" fmla="*/ 238218 w 973301"/>
                <a:gd name="connsiteY0" fmla="*/ 503717 h 681910"/>
                <a:gd name="connsiteX1" fmla="*/ 413338 w 973301"/>
                <a:gd name="connsiteY1" fmla="*/ 330474 h 681910"/>
                <a:gd name="connsiteX2" fmla="*/ 483867 w 973301"/>
                <a:gd name="connsiteY2" fmla="*/ 619175 h 681910"/>
                <a:gd name="connsiteX3" fmla="*/ 42128 w 973301"/>
                <a:gd name="connsiteY3" fmla="*/ 508719 h 681910"/>
                <a:gd name="connsiteX4" fmla="*/ 278450 w 973301"/>
                <a:gd name="connsiteY4" fmla="*/ 4850 h 681910"/>
                <a:gd name="connsiteX5" fmla="*/ 558028 w 973301"/>
                <a:gd name="connsiteY5" fmla="*/ 212919 h 681910"/>
                <a:gd name="connsiteX6" fmla="*/ 857444 w 973301"/>
                <a:gd name="connsiteY6" fmla="*/ 145449 h 681910"/>
                <a:gd name="connsiteX7" fmla="*/ 970603 w 973301"/>
                <a:gd name="connsiteY7" fmla="*/ 408756 h 681910"/>
                <a:gd name="connsiteX0" fmla="*/ 238218 w 973301"/>
                <a:gd name="connsiteY0" fmla="*/ 506290 h 684483"/>
                <a:gd name="connsiteX1" fmla="*/ 413338 w 973301"/>
                <a:gd name="connsiteY1" fmla="*/ 333047 h 684483"/>
                <a:gd name="connsiteX2" fmla="*/ 483867 w 973301"/>
                <a:gd name="connsiteY2" fmla="*/ 621748 h 684483"/>
                <a:gd name="connsiteX3" fmla="*/ 42128 w 973301"/>
                <a:gd name="connsiteY3" fmla="*/ 511292 h 684483"/>
                <a:gd name="connsiteX4" fmla="*/ 278450 w 973301"/>
                <a:gd name="connsiteY4" fmla="*/ 7423 h 684483"/>
                <a:gd name="connsiteX5" fmla="*/ 549765 w 973301"/>
                <a:gd name="connsiteY5" fmla="*/ 190704 h 684483"/>
                <a:gd name="connsiteX6" fmla="*/ 857444 w 973301"/>
                <a:gd name="connsiteY6" fmla="*/ 148022 h 684483"/>
                <a:gd name="connsiteX7" fmla="*/ 970603 w 973301"/>
                <a:gd name="connsiteY7" fmla="*/ 411329 h 684483"/>
                <a:gd name="connsiteX0" fmla="*/ 238218 w 973301"/>
                <a:gd name="connsiteY0" fmla="*/ 503104 h 681297"/>
                <a:gd name="connsiteX1" fmla="*/ 413338 w 973301"/>
                <a:gd name="connsiteY1" fmla="*/ 329861 h 681297"/>
                <a:gd name="connsiteX2" fmla="*/ 483867 w 973301"/>
                <a:gd name="connsiteY2" fmla="*/ 618562 h 681297"/>
                <a:gd name="connsiteX3" fmla="*/ 42128 w 973301"/>
                <a:gd name="connsiteY3" fmla="*/ 508106 h 681297"/>
                <a:gd name="connsiteX4" fmla="*/ 278450 w 973301"/>
                <a:gd name="connsiteY4" fmla="*/ 4237 h 681297"/>
                <a:gd name="connsiteX5" fmla="*/ 549765 w 973301"/>
                <a:gd name="connsiteY5" fmla="*/ 187518 h 681297"/>
                <a:gd name="connsiteX6" fmla="*/ 857444 w 973301"/>
                <a:gd name="connsiteY6" fmla="*/ 144836 h 681297"/>
                <a:gd name="connsiteX7" fmla="*/ 970603 w 973301"/>
                <a:gd name="connsiteY7" fmla="*/ 408143 h 681297"/>
                <a:gd name="connsiteX0" fmla="*/ 238218 w 973301"/>
                <a:gd name="connsiteY0" fmla="*/ 503104 h 681297"/>
                <a:gd name="connsiteX1" fmla="*/ 413338 w 973301"/>
                <a:gd name="connsiteY1" fmla="*/ 329861 h 681297"/>
                <a:gd name="connsiteX2" fmla="*/ 483867 w 973301"/>
                <a:gd name="connsiteY2" fmla="*/ 618562 h 681297"/>
                <a:gd name="connsiteX3" fmla="*/ 42128 w 973301"/>
                <a:gd name="connsiteY3" fmla="*/ 508106 h 681297"/>
                <a:gd name="connsiteX4" fmla="*/ 278450 w 973301"/>
                <a:gd name="connsiteY4" fmla="*/ 4237 h 681297"/>
                <a:gd name="connsiteX5" fmla="*/ 549765 w 973301"/>
                <a:gd name="connsiteY5" fmla="*/ 187518 h 681297"/>
                <a:gd name="connsiteX6" fmla="*/ 857444 w 973301"/>
                <a:gd name="connsiteY6" fmla="*/ 144836 h 681297"/>
                <a:gd name="connsiteX7" fmla="*/ 970603 w 973301"/>
                <a:gd name="connsiteY7" fmla="*/ 408143 h 681297"/>
                <a:gd name="connsiteX0" fmla="*/ 238218 w 973301"/>
                <a:gd name="connsiteY0" fmla="*/ 503104 h 681297"/>
                <a:gd name="connsiteX1" fmla="*/ 413338 w 973301"/>
                <a:gd name="connsiteY1" fmla="*/ 329861 h 681297"/>
                <a:gd name="connsiteX2" fmla="*/ 483867 w 973301"/>
                <a:gd name="connsiteY2" fmla="*/ 618562 h 681297"/>
                <a:gd name="connsiteX3" fmla="*/ 42128 w 973301"/>
                <a:gd name="connsiteY3" fmla="*/ 508106 h 681297"/>
                <a:gd name="connsiteX4" fmla="*/ 278450 w 973301"/>
                <a:gd name="connsiteY4" fmla="*/ 4237 h 681297"/>
                <a:gd name="connsiteX5" fmla="*/ 549765 w 973301"/>
                <a:gd name="connsiteY5" fmla="*/ 187518 h 681297"/>
                <a:gd name="connsiteX6" fmla="*/ 857444 w 973301"/>
                <a:gd name="connsiteY6" fmla="*/ 144836 h 681297"/>
                <a:gd name="connsiteX7" fmla="*/ 970603 w 973301"/>
                <a:gd name="connsiteY7" fmla="*/ 408143 h 681297"/>
                <a:gd name="connsiteX0" fmla="*/ 238218 w 973301"/>
                <a:gd name="connsiteY0" fmla="*/ 501535 h 679728"/>
                <a:gd name="connsiteX1" fmla="*/ 413338 w 973301"/>
                <a:gd name="connsiteY1" fmla="*/ 328292 h 679728"/>
                <a:gd name="connsiteX2" fmla="*/ 483867 w 973301"/>
                <a:gd name="connsiteY2" fmla="*/ 616993 h 679728"/>
                <a:gd name="connsiteX3" fmla="*/ 42128 w 973301"/>
                <a:gd name="connsiteY3" fmla="*/ 506537 h 679728"/>
                <a:gd name="connsiteX4" fmla="*/ 278450 w 973301"/>
                <a:gd name="connsiteY4" fmla="*/ 2668 h 679728"/>
                <a:gd name="connsiteX5" fmla="*/ 549765 w 973301"/>
                <a:gd name="connsiteY5" fmla="*/ 185949 h 679728"/>
                <a:gd name="connsiteX6" fmla="*/ 857444 w 973301"/>
                <a:gd name="connsiteY6" fmla="*/ 143267 h 679728"/>
                <a:gd name="connsiteX7" fmla="*/ 970603 w 973301"/>
                <a:gd name="connsiteY7" fmla="*/ 406574 h 679728"/>
                <a:gd name="connsiteX0" fmla="*/ 239713 w 974796"/>
                <a:gd name="connsiteY0" fmla="*/ 509581 h 687774"/>
                <a:gd name="connsiteX1" fmla="*/ 414833 w 974796"/>
                <a:gd name="connsiteY1" fmla="*/ 336338 h 687774"/>
                <a:gd name="connsiteX2" fmla="*/ 485362 w 974796"/>
                <a:gd name="connsiteY2" fmla="*/ 625039 h 687774"/>
                <a:gd name="connsiteX3" fmla="*/ 43623 w 974796"/>
                <a:gd name="connsiteY3" fmla="*/ 514583 h 687774"/>
                <a:gd name="connsiteX4" fmla="*/ 268928 w 974796"/>
                <a:gd name="connsiteY4" fmla="*/ 2452 h 687774"/>
                <a:gd name="connsiteX5" fmla="*/ 551260 w 974796"/>
                <a:gd name="connsiteY5" fmla="*/ 193995 h 687774"/>
                <a:gd name="connsiteX6" fmla="*/ 858939 w 974796"/>
                <a:gd name="connsiteY6" fmla="*/ 151313 h 687774"/>
                <a:gd name="connsiteX7" fmla="*/ 972098 w 974796"/>
                <a:gd name="connsiteY7" fmla="*/ 414620 h 687774"/>
                <a:gd name="connsiteX0" fmla="*/ 239713 w 974796"/>
                <a:gd name="connsiteY0" fmla="*/ 508440 h 686633"/>
                <a:gd name="connsiteX1" fmla="*/ 414833 w 974796"/>
                <a:gd name="connsiteY1" fmla="*/ 335197 h 686633"/>
                <a:gd name="connsiteX2" fmla="*/ 485362 w 974796"/>
                <a:gd name="connsiteY2" fmla="*/ 623898 h 686633"/>
                <a:gd name="connsiteX3" fmla="*/ 43623 w 974796"/>
                <a:gd name="connsiteY3" fmla="*/ 513442 h 686633"/>
                <a:gd name="connsiteX4" fmla="*/ 268928 w 974796"/>
                <a:gd name="connsiteY4" fmla="*/ 1311 h 686633"/>
                <a:gd name="connsiteX5" fmla="*/ 551260 w 974796"/>
                <a:gd name="connsiteY5" fmla="*/ 192854 h 686633"/>
                <a:gd name="connsiteX6" fmla="*/ 858939 w 974796"/>
                <a:gd name="connsiteY6" fmla="*/ 150172 h 686633"/>
                <a:gd name="connsiteX7" fmla="*/ 972098 w 974796"/>
                <a:gd name="connsiteY7" fmla="*/ 413479 h 686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74796" h="686633">
                  <a:moveTo>
                    <a:pt x="239713" y="508440"/>
                  </a:moveTo>
                  <a:cubicBezTo>
                    <a:pt x="220051" y="400199"/>
                    <a:pt x="313311" y="308483"/>
                    <a:pt x="414833" y="335197"/>
                  </a:cubicBezTo>
                  <a:cubicBezTo>
                    <a:pt x="568709" y="355231"/>
                    <a:pt x="571103" y="526747"/>
                    <a:pt x="485362" y="623898"/>
                  </a:cubicBezTo>
                  <a:cubicBezTo>
                    <a:pt x="359231" y="741315"/>
                    <a:pt x="103653" y="687971"/>
                    <a:pt x="43623" y="513442"/>
                  </a:cubicBezTo>
                  <a:cubicBezTo>
                    <a:pt x="-86006" y="165544"/>
                    <a:pt x="98347" y="15949"/>
                    <a:pt x="268928" y="1311"/>
                  </a:cubicBezTo>
                  <a:cubicBezTo>
                    <a:pt x="423631" y="-11041"/>
                    <a:pt x="534267" y="64743"/>
                    <a:pt x="551260" y="192854"/>
                  </a:cubicBezTo>
                  <a:cubicBezTo>
                    <a:pt x="632704" y="84983"/>
                    <a:pt x="783005" y="98296"/>
                    <a:pt x="858939" y="150172"/>
                  </a:cubicBezTo>
                  <a:cubicBezTo>
                    <a:pt x="963678" y="201219"/>
                    <a:pt x="983037" y="310103"/>
                    <a:pt x="972098" y="413479"/>
                  </a:cubicBezTo>
                </a:path>
              </a:pathLst>
            </a:custGeom>
            <a:no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5" name="자유형: 도형 21">
              <a:extLst>
                <a:ext uri="{FF2B5EF4-FFF2-40B4-BE49-F238E27FC236}">
                  <a16:creationId xmlns:a16="http://schemas.microsoft.com/office/drawing/2014/main" id="{88E42FFC-698B-6B4C-B506-33C1B9A1713C}"/>
                </a:ext>
              </a:extLst>
            </p:cNvPr>
            <p:cNvSpPr/>
            <p:nvPr/>
          </p:nvSpPr>
          <p:spPr>
            <a:xfrm>
              <a:off x="6646452" y="3560646"/>
              <a:ext cx="483425" cy="783120"/>
            </a:xfrm>
            <a:custGeom>
              <a:avLst/>
              <a:gdLst>
                <a:gd name="connsiteX0" fmla="*/ 0 w 647934"/>
                <a:gd name="connsiteY0" fmla="*/ 277685 h 1051840"/>
                <a:gd name="connsiteX1" fmla="*/ 330979 w 647934"/>
                <a:gd name="connsiteY1" fmla="*/ 0 h 1051840"/>
                <a:gd name="connsiteX2" fmla="*/ 560982 w 647934"/>
                <a:gd name="connsiteY2" fmla="*/ 171099 h 1051840"/>
                <a:gd name="connsiteX3" fmla="*/ 468420 w 647934"/>
                <a:gd name="connsiteY3" fmla="*/ 493663 h 1051840"/>
                <a:gd name="connsiteX4" fmla="*/ 647934 w 647934"/>
                <a:gd name="connsiteY4" fmla="*/ 793789 h 1051840"/>
                <a:gd name="connsiteX5" fmla="*/ 468420 w 647934"/>
                <a:gd name="connsiteY5" fmla="*/ 1051840 h 1051840"/>
                <a:gd name="connsiteX0" fmla="*/ 0 w 647934"/>
                <a:gd name="connsiteY0" fmla="*/ 277685 h 1051840"/>
                <a:gd name="connsiteX1" fmla="*/ 330979 w 647934"/>
                <a:gd name="connsiteY1" fmla="*/ 0 h 1051840"/>
                <a:gd name="connsiteX2" fmla="*/ 560982 w 647934"/>
                <a:gd name="connsiteY2" fmla="*/ 171099 h 1051840"/>
                <a:gd name="connsiteX3" fmla="*/ 468420 w 647934"/>
                <a:gd name="connsiteY3" fmla="*/ 493663 h 1051840"/>
                <a:gd name="connsiteX4" fmla="*/ 647934 w 647934"/>
                <a:gd name="connsiteY4" fmla="*/ 793789 h 1051840"/>
                <a:gd name="connsiteX5" fmla="*/ 468420 w 647934"/>
                <a:gd name="connsiteY5" fmla="*/ 1051840 h 1051840"/>
                <a:gd name="connsiteX0" fmla="*/ 0 w 647937"/>
                <a:gd name="connsiteY0" fmla="*/ 277685 h 1051840"/>
                <a:gd name="connsiteX1" fmla="*/ 330979 w 647937"/>
                <a:gd name="connsiteY1" fmla="*/ 0 h 1051840"/>
                <a:gd name="connsiteX2" fmla="*/ 560982 w 647937"/>
                <a:gd name="connsiteY2" fmla="*/ 171099 h 1051840"/>
                <a:gd name="connsiteX3" fmla="*/ 468420 w 647937"/>
                <a:gd name="connsiteY3" fmla="*/ 493663 h 1051840"/>
                <a:gd name="connsiteX4" fmla="*/ 647934 w 647937"/>
                <a:gd name="connsiteY4" fmla="*/ 793789 h 1051840"/>
                <a:gd name="connsiteX5" fmla="*/ 468420 w 647937"/>
                <a:gd name="connsiteY5" fmla="*/ 1051840 h 1051840"/>
                <a:gd name="connsiteX0" fmla="*/ 0 w 647937"/>
                <a:gd name="connsiteY0" fmla="*/ 277685 h 1051840"/>
                <a:gd name="connsiteX1" fmla="*/ 330979 w 647937"/>
                <a:gd name="connsiteY1" fmla="*/ 0 h 1051840"/>
                <a:gd name="connsiteX2" fmla="*/ 560982 w 647937"/>
                <a:gd name="connsiteY2" fmla="*/ 171099 h 1051840"/>
                <a:gd name="connsiteX3" fmla="*/ 468420 w 647937"/>
                <a:gd name="connsiteY3" fmla="*/ 493663 h 1051840"/>
                <a:gd name="connsiteX4" fmla="*/ 647934 w 647937"/>
                <a:gd name="connsiteY4" fmla="*/ 793789 h 1051840"/>
                <a:gd name="connsiteX5" fmla="*/ 468420 w 647937"/>
                <a:gd name="connsiteY5" fmla="*/ 1051840 h 1051840"/>
                <a:gd name="connsiteX0" fmla="*/ 0 w 647937"/>
                <a:gd name="connsiteY0" fmla="*/ 277685 h 1035314"/>
                <a:gd name="connsiteX1" fmla="*/ 330979 w 647937"/>
                <a:gd name="connsiteY1" fmla="*/ 0 h 1035314"/>
                <a:gd name="connsiteX2" fmla="*/ 560982 w 647937"/>
                <a:gd name="connsiteY2" fmla="*/ 171099 h 1035314"/>
                <a:gd name="connsiteX3" fmla="*/ 468420 w 647937"/>
                <a:gd name="connsiteY3" fmla="*/ 493663 h 1035314"/>
                <a:gd name="connsiteX4" fmla="*/ 647934 w 647937"/>
                <a:gd name="connsiteY4" fmla="*/ 793789 h 1035314"/>
                <a:gd name="connsiteX5" fmla="*/ 465665 w 647937"/>
                <a:gd name="connsiteY5" fmla="*/ 1035314 h 1035314"/>
                <a:gd name="connsiteX0" fmla="*/ 0 w 642428"/>
                <a:gd name="connsiteY0" fmla="*/ 277685 h 1035314"/>
                <a:gd name="connsiteX1" fmla="*/ 330979 w 642428"/>
                <a:gd name="connsiteY1" fmla="*/ 0 h 1035314"/>
                <a:gd name="connsiteX2" fmla="*/ 560982 w 642428"/>
                <a:gd name="connsiteY2" fmla="*/ 171099 h 1035314"/>
                <a:gd name="connsiteX3" fmla="*/ 468420 w 642428"/>
                <a:gd name="connsiteY3" fmla="*/ 493663 h 1035314"/>
                <a:gd name="connsiteX4" fmla="*/ 642425 w 642428"/>
                <a:gd name="connsiteY4" fmla="*/ 769001 h 1035314"/>
                <a:gd name="connsiteX5" fmla="*/ 465665 w 642428"/>
                <a:gd name="connsiteY5" fmla="*/ 1035314 h 1035314"/>
                <a:gd name="connsiteX0" fmla="*/ 0 w 642428"/>
                <a:gd name="connsiteY0" fmla="*/ 277685 h 1035314"/>
                <a:gd name="connsiteX1" fmla="*/ 330979 w 642428"/>
                <a:gd name="connsiteY1" fmla="*/ 0 h 1035314"/>
                <a:gd name="connsiteX2" fmla="*/ 560982 w 642428"/>
                <a:gd name="connsiteY2" fmla="*/ 171099 h 1035314"/>
                <a:gd name="connsiteX3" fmla="*/ 468420 w 642428"/>
                <a:gd name="connsiteY3" fmla="*/ 493663 h 1035314"/>
                <a:gd name="connsiteX4" fmla="*/ 642425 w 642428"/>
                <a:gd name="connsiteY4" fmla="*/ 769001 h 1035314"/>
                <a:gd name="connsiteX5" fmla="*/ 465665 w 642428"/>
                <a:gd name="connsiteY5" fmla="*/ 1035314 h 1035314"/>
                <a:gd name="connsiteX0" fmla="*/ 0 w 642501"/>
                <a:gd name="connsiteY0" fmla="*/ 277685 h 1035314"/>
                <a:gd name="connsiteX1" fmla="*/ 330979 w 642501"/>
                <a:gd name="connsiteY1" fmla="*/ 0 h 1035314"/>
                <a:gd name="connsiteX2" fmla="*/ 560982 w 642501"/>
                <a:gd name="connsiteY2" fmla="*/ 171099 h 1035314"/>
                <a:gd name="connsiteX3" fmla="*/ 468420 w 642501"/>
                <a:gd name="connsiteY3" fmla="*/ 493663 h 1035314"/>
                <a:gd name="connsiteX4" fmla="*/ 642425 w 642501"/>
                <a:gd name="connsiteY4" fmla="*/ 769001 h 1035314"/>
                <a:gd name="connsiteX5" fmla="*/ 465665 w 642501"/>
                <a:gd name="connsiteY5" fmla="*/ 1035314 h 1035314"/>
                <a:gd name="connsiteX0" fmla="*/ 0 w 642501"/>
                <a:gd name="connsiteY0" fmla="*/ 277685 h 1035314"/>
                <a:gd name="connsiteX1" fmla="*/ 330979 w 642501"/>
                <a:gd name="connsiteY1" fmla="*/ 0 h 1035314"/>
                <a:gd name="connsiteX2" fmla="*/ 560982 w 642501"/>
                <a:gd name="connsiteY2" fmla="*/ 171099 h 1035314"/>
                <a:gd name="connsiteX3" fmla="*/ 468420 w 642501"/>
                <a:gd name="connsiteY3" fmla="*/ 493663 h 1035314"/>
                <a:gd name="connsiteX4" fmla="*/ 642425 w 642501"/>
                <a:gd name="connsiteY4" fmla="*/ 769001 h 1035314"/>
                <a:gd name="connsiteX5" fmla="*/ 465665 w 642501"/>
                <a:gd name="connsiteY5" fmla="*/ 1035314 h 1035314"/>
                <a:gd name="connsiteX0" fmla="*/ 0 w 642501"/>
                <a:gd name="connsiteY0" fmla="*/ 277685 h 1035314"/>
                <a:gd name="connsiteX1" fmla="*/ 330979 w 642501"/>
                <a:gd name="connsiteY1" fmla="*/ 0 h 1035314"/>
                <a:gd name="connsiteX2" fmla="*/ 560982 w 642501"/>
                <a:gd name="connsiteY2" fmla="*/ 171099 h 1035314"/>
                <a:gd name="connsiteX3" fmla="*/ 468420 w 642501"/>
                <a:gd name="connsiteY3" fmla="*/ 493663 h 1035314"/>
                <a:gd name="connsiteX4" fmla="*/ 642425 w 642501"/>
                <a:gd name="connsiteY4" fmla="*/ 769001 h 1035314"/>
                <a:gd name="connsiteX5" fmla="*/ 465665 w 642501"/>
                <a:gd name="connsiteY5" fmla="*/ 1035314 h 1035314"/>
                <a:gd name="connsiteX0" fmla="*/ 0 w 642489"/>
                <a:gd name="connsiteY0" fmla="*/ 277685 h 1035314"/>
                <a:gd name="connsiteX1" fmla="*/ 330979 w 642489"/>
                <a:gd name="connsiteY1" fmla="*/ 0 h 1035314"/>
                <a:gd name="connsiteX2" fmla="*/ 560982 w 642489"/>
                <a:gd name="connsiteY2" fmla="*/ 171099 h 1035314"/>
                <a:gd name="connsiteX3" fmla="*/ 446386 w 642489"/>
                <a:gd name="connsiteY3" fmla="*/ 490909 h 1035314"/>
                <a:gd name="connsiteX4" fmla="*/ 642425 w 642489"/>
                <a:gd name="connsiteY4" fmla="*/ 769001 h 1035314"/>
                <a:gd name="connsiteX5" fmla="*/ 465665 w 642489"/>
                <a:gd name="connsiteY5" fmla="*/ 1035314 h 1035314"/>
                <a:gd name="connsiteX0" fmla="*/ 0 w 642733"/>
                <a:gd name="connsiteY0" fmla="*/ 277685 h 1035314"/>
                <a:gd name="connsiteX1" fmla="*/ 330979 w 642733"/>
                <a:gd name="connsiteY1" fmla="*/ 0 h 1035314"/>
                <a:gd name="connsiteX2" fmla="*/ 560982 w 642733"/>
                <a:gd name="connsiteY2" fmla="*/ 171099 h 1035314"/>
                <a:gd name="connsiteX3" fmla="*/ 446386 w 642733"/>
                <a:gd name="connsiteY3" fmla="*/ 490909 h 1035314"/>
                <a:gd name="connsiteX4" fmla="*/ 642425 w 642733"/>
                <a:gd name="connsiteY4" fmla="*/ 769001 h 1035314"/>
                <a:gd name="connsiteX5" fmla="*/ 465665 w 642733"/>
                <a:gd name="connsiteY5" fmla="*/ 1035314 h 1035314"/>
                <a:gd name="connsiteX0" fmla="*/ 0 w 642733"/>
                <a:gd name="connsiteY0" fmla="*/ 277685 h 1035314"/>
                <a:gd name="connsiteX1" fmla="*/ 330979 w 642733"/>
                <a:gd name="connsiteY1" fmla="*/ 0 h 1035314"/>
                <a:gd name="connsiteX2" fmla="*/ 560982 w 642733"/>
                <a:gd name="connsiteY2" fmla="*/ 171099 h 1035314"/>
                <a:gd name="connsiteX3" fmla="*/ 446386 w 642733"/>
                <a:gd name="connsiteY3" fmla="*/ 490909 h 1035314"/>
                <a:gd name="connsiteX4" fmla="*/ 642425 w 642733"/>
                <a:gd name="connsiteY4" fmla="*/ 769001 h 1035314"/>
                <a:gd name="connsiteX5" fmla="*/ 465665 w 642733"/>
                <a:gd name="connsiteY5" fmla="*/ 1035314 h 1035314"/>
                <a:gd name="connsiteX0" fmla="*/ 0 w 642564"/>
                <a:gd name="connsiteY0" fmla="*/ 277685 h 1035314"/>
                <a:gd name="connsiteX1" fmla="*/ 330979 w 642564"/>
                <a:gd name="connsiteY1" fmla="*/ 0 h 1035314"/>
                <a:gd name="connsiteX2" fmla="*/ 560982 w 642564"/>
                <a:gd name="connsiteY2" fmla="*/ 171099 h 1035314"/>
                <a:gd name="connsiteX3" fmla="*/ 446386 w 642564"/>
                <a:gd name="connsiteY3" fmla="*/ 490909 h 1035314"/>
                <a:gd name="connsiteX4" fmla="*/ 642425 w 642564"/>
                <a:gd name="connsiteY4" fmla="*/ 769001 h 1035314"/>
                <a:gd name="connsiteX5" fmla="*/ 465665 w 642564"/>
                <a:gd name="connsiteY5" fmla="*/ 1035314 h 1035314"/>
                <a:gd name="connsiteX0" fmla="*/ 0 w 639815"/>
                <a:gd name="connsiteY0" fmla="*/ 277685 h 1035314"/>
                <a:gd name="connsiteX1" fmla="*/ 330979 w 639815"/>
                <a:gd name="connsiteY1" fmla="*/ 0 h 1035314"/>
                <a:gd name="connsiteX2" fmla="*/ 560982 w 639815"/>
                <a:gd name="connsiteY2" fmla="*/ 171099 h 1035314"/>
                <a:gd name="connsiteX3" fmla="*/ 446386 w 639815"/>
                <a:gd name="connsiteY3" fmla="*/ 490909 h 1035314"/>
                <a:gd name="connsiteX4" fmla="*/ 639670 w 639815"/>
                <a:gd name="connsiteY4" fmla="*/ 760738 h 1035314"/>
                <a:gd name="connsiteX5" fmla="*/ 465665 w 639815"/>
                <a:gd name="connsiteY5" fmla="*/ 1035314 h 1035314"/>
                <a:gd name="connsiteX0" fmla="*/ 0 w 639815"/>
                <a:gd name="connsiteY0" fmla="*/ 277685 h 1035314"/>
                <a:gd name="connsiteX1" fmla="*/ 330979 w 639815"/>
                <a:gd name="connsiteY1" fmla="*/ 0 h 1035314"/>
                <a:gd name="connsiteX2" fmla="*/ 560982 w 639815"/>
                <a:gd name="connsiteY2" fmla="*/ 171099 h 1035314"/>
                <a:gd name="connsiteX3" fmla="*/ 446386 w 639815"/>
                <a:gd name="connsiteY3" fmla="*/ 490909 h 1035314"/>
                <a:gd name="connsiteX4" fmla="*/ 639670 w 639815"/>
                <a:gd name="connsiteY4" fmla="*/ 760738 h 1035314"/>
                <a:gd name="connsiteX5" fmla="*/ 465665 w 639815"/>
                <a:gd name="connsiteY5" fmla="*/ 1035314 h 1035314"/>
                <a:gd name="connsiteX0" fmla="*/ 0 w 639815"/>
                <a:gd name="connsiteY0" fmla="*/ 277685 h 1035314"/>
                <a:gd name="connsiteX1" fmla="*/ 330979 w 639815"/>
                <a:gd name="connsiteY1" fmla="*/ 0 h 1035314"/>
                <a:gd name="connsiteX2" fmla="*/ 560982 w 639815"/>
                <a:gd name="connsiteY2" fmla="*/ 171099 h 1035314"/>
                <a:gd name="connsiteX3" fmla="*/ 446386 w 639815"/>
                <a:gd name="connsiteY3" fmla="*/ 490909 h 1035314"/>
                <a:gd name="connsiteX4" fmla="*/ 639670 w 639815"/>
                <a:gd name="connsiteY4" fmla="*/ 760738 h 1035314"/>
                <a:gd name="connsiteX5" fmla="*/ 465665 w 639815"/>
                <a:gd name="connsiteY5" fmla="*/ 1035314 h 1035314"/>
                <a:gd name="connsiteX0" fmla="*/ 0 w 639815"/>
                <a:gd name="connsiteY0" fmla="*/ 277685 h 1035314"/>
                <a:gd name="connsiteX1" fmla="*/ 330979 w 639815"/>
                <a:gd name="connsiteY1" fmla="*/ 0 h 1035314"/>
                <a:gd name="connsiteX2" fmla="*/ 560982 w 639815"/>
                <a:gd name="connsiteY2" fmla="*/ 171099 h 1035314"/>
                <a:gd name="connsiteX3" fmla="*/ 446386 w 639815"/>
                <a:gd name="connsiteY3" fmla="*/ 490909 h 1035314"/>
                <a:gd name="connsiteX4" fmla="*/ 639670 w 639815"/>
                <a:gd name="connsiteY4" fmla="*/ 760738 h 1035314"/>
                <a:gd name="connsiteX5" fmla="*/ 465665 w 639815"/>
                <a:gd name="connsiteY5" fmla="*/ 1035314 h 1035314"/>
                <a:gd name="connsiteX0" fmla="*/ 0 w 639815"/>
                <a:gd name="connsiteY0" fmla="*/ 277685 h 1035314"/>
                <a:gd name="connsiteX1" fmla="*/ 330979 w 639815"/>
                <a:gd name="connsiteY1" fmla="*/ 0 h 1035314"/>
                <a:gd name="connsiteX2" fmla="*/ 560982 w 639815"/>
                <a:gd name="connsiteY2" fmla="*/ 171099 h 1035314"/>
                <a:gd name="connsiteX3" fmla="*/ 446386 w 639815"/>
                <a:gd name="connsiteY3" fmla="*/ 490909 h 1035314"/>
                <a:gd name="connsiteX4" fmla="*/ 639670 w 639815"/>
                <a:gd name="connsiteY4" fmla="*/ 760738 h 1035314"/>
                <a:gd name="connsiteX5" fmla="*/ 465665 w 639815"/>
                <a:gd name="connsiteY5" fmla="*/ 1035314 h 1035314"/>
                <a:gd name="connsiteX0" fmla="*/ 0 w 639815"/>
                <a:gd name="connsiteY0" fmla="*/ 277685 h 1035314"/>
                <a:gd name="connsiteX1" fmla="*/ 330979 w 639815"/>
                <a:gd name="connsiteY1" fmla="*/ 0 h 1035314"/>
                <a:gd name="connsiteX2" fmla="*/ 560982 w 639815"/>
                <a:gd name="connsiteY2" fmla="*/ 171099 h 1035314"/>
                <a:gd name="connsiteX3" fmla="*/ 446386 w 639815"/>
                <a:gd name="connsiteY3" fmla="*/ 490909 h 1035314"/>
                <a:gd name="connsiteX4" fmla="*/ 639670 w 639815"/>
                <a:gd name="connsiteY4" fmla="*/ 760738 h 1035314"/>
                <a:gd name="connsiteX5" fmla="*/ 465665 w 639815"/>
                <a:gd name="connsiteY5" fmla="*/ 1035314 h 1035314"/>
                <a:gd name="connsiteX0" fmla="*/ 0 w 639815"/>
                <a:gd name="connsiteY0" fmla="*/ 277685 h 1035314"/>
                <a:gd name="connsiteX1" fmla="*/ 330979 w 639815"/>
                <a:gd name="connsiteY1" fmla="*/ 0 h 1035314"/>
                <a:gd name="connsiteX2" fmla="*/ 560982 w 639815"/>
                <a:gd name="connsiteY2" fmla="*/ 171099 h 1035314"/>
                <a:gd name="connsiteX3" fmla="*/ 446386 w 639815"/>
                <a:gd name="connsiteY3" fmla="*/ 490909 h 1035314"/>
                <a:gd name="connsiteX4" fmla="*/ 639670 w 639815"/>
                <a:gd name="connsiteY4" fmla="*/ 760738 h 1035314"/>
                <a:gd name="connsiteX5" fmla="*/ 465665 w 639815"/>
                <a:gd name="connsiteY5" fmla="*/ 1035314 h 1035314"/>
                <a:gd name="connsiteX0" fmla="*/ 0 w 639815"/>
                <a:gd name="connsiteY0" fmla="*/ 280359 h 1037988"/>
                <a:gd name="connsiteX1" fmla="*/ 330979 w 639815"/>
                <a:gd name="connsiteY1" fmla="*/ 2674 h 1037988"/>
                <a:gd name="connsiteX2" fmla="*/ 560982 w 639815"/>
                <a:gd name="connsiteY2" fmla="*/ 173773 h 1037988"/>
                <a:gd name="connsiteX3" fmla="*/ 446386 w 639815"/>
                <a:gd name="connsiteY3" fmla="*/ 493583 h 1037988"/>
                <a:gd name="connsiteX4" fmla="*/ 639670 w 639815"/>
                <a:gd name="connsiteY4" fmla="*/ 763412 h 1037988"/>
                <a:gd name="connsiteX5" fmla="*/ 465665 w 639815"/>
                <a:gd name="connsiteY5" fmla="*/ 1037988 h 1037988"/>
                <a:gd name="connsiteX0" fmla="*/ 0 w 639815"/>
                <a:gd name="connsiteY0" fmla="*/ 284735 h 1042364"/>
                <a:gd name="connsiteX1" fmla="*/ 330979 w 639815"/>
                <a:gd name="connsiteY1" fmla="*/ 7050 h 1042364"/>
                <a:gd name="connsiteX2" fmla="*/ 560982 w 639815"/>
                <a:gd name="connsiteY2" fmla="*/ 178149 h 1042364"/>
                <a:gd name="connsiteX3" fmla="*/ 446386 w 639815"/>
                <a:gd name="connsiteY3" fmla="*/ 497959 h 1042364"/>
                <a:gd name="connsiteX4" fmla="*/ 639670 w 639815"/>
                <a:gd name="connsiteY4" fmla="*/ 767788 h 1042364"/>
                <a:gd name="connsiteX5" fmla="*/ 465665 w 639815"/>
                <a:gd name="connsiteY5" fmla="*/ 1042364 h 1042364"/>
                <a:gd name="connsiteX0" fmla="*/ 0 w 639815"/>
                <a:gd name="connsiteY0" fmla="*/ 284735 h 1042364"/>
                <a:gd name="connsiteX1" fmla="*/ 330979 w 639815"/>
                <a:gd name="connsiteY1" fmla="*/ 7050 h 1042364"/>
                <a:gd name="connsiteX2" fmla="*/ 560982 w 639815"/>
                <a:gd name="connsiteY2" fmla="*/ 178149 h 1042364"/>
                <a:gd name="connsiteX3" fmla="*/ 446386 w 639815"/>
                <a:gd name="connsiteY3" fmla="*/ 497959 h 1042364"/>
                <a:gd name="connsiteX4" fmla="*/ 639670 w 639815"/>
                <a:gd name="connsiteY4" fmla="*/ 767788 h 1042364"/>
                <a:gd name="connsiteX5" fmla="*/ 465665 w 639815"/>
                <a:gd name="connsiteY5" fmla="*/ 1042364 h 1042364"/>
                <a:gd name="connsiteX0" fmla="*/ 0 w 639815"/>
                <a:gd name="connsiteY0" fmla="*/ 278763 h 1036392"/>
                <a:gd name="connsiteX1" fmla="*/ 330979 w 639815"/>
                <a:gd name="connsiteY1" fmla="*/ 1078 h 1036392"/>
                <a:gd name="connsiteX2" fmla="*/ 560982 w 639815"/>
                <a:gd name="connsiteY2" fmla="*/ 172177 h 1036392"/>
                <a:gd name="connsiteX3" fmla="*/ 446386 w 639815"/>
                <a:gd name="connsiteY3" fmla="*/ 491987 h 1036392"/>
                <a:gd name="connsiteX4" fmla="*/ 639670 w 639815"/>
                <a:gd name="connsiteY4" fmla="*/ 761816 h 1036392"/>
                <a:gd name="connsiteX5" fmla="*/ 465665 w 639815"/>
                <a:gd name="connsiteY5" fmla="*/ 1036392 h 1036392"/>
                <a:gd name="connsiteX0" fmla="*/ 0 w 639815"/>
                <a:gd name="connsiteY0" fmla="*/ 280192 h 1037821"/>
                <a:gd name="connsiteX1" fmla="*/ 330979 w 639815"/>
                <a:gd name="connsiteY1" fmla="*/ 2507 h 1037821"/>
                <a:gd name="connsiteX2" fmla="*/ 560982 w 639815"/>
                <a:gd name="connsiteY2" fmla="*/ 173606 h 1037821"/>
                <a:gd name="connsiteX3" fmla="*/ 446386 w 639815"/>
                <a:gd name="connsiteY3" fmla="*/ 493416 h 1037821"/>
                <a:gd name="connsiteX4" fmla="*/ 639670 w 639815"/>
                <a:gd name="connsiteY4" fmla="*/ 763245 h 1037821"/>
                <a:gd name="connsiteX5" fmla="*/ 465665 w 639815"/>
                <a:gd name="connsiteY5" fmla="*/ 1037821 h 1037821"/>
                <a:gd name="connsiteX0" fmla="*/ 32 w 639847"/>
                <a:gd name="connsiteY0" fmla="*/ 279537 h 1037166"/>
                <a:gd name="connsiteX1" fmla="*/ 331011 w 639847"/>
                <a:gd name="connsiteY1" fmla="*/ 1852 h 1037166"/>
                <a:gd name="connsiteX2" fmla="*/ 561014 w 639847"/>
                <a:gd name="connsiteY2" fmla="*/ 172951 h 1037166"/>
                <a:gd name="connsiteX3" fmla="*/ 446418 w 639847"/>
                <a:gd name="connsiteY3" fmla="*/ 492761 h 1037166"/>
                <a:gd name="connsiteX4" fmla="*/ 639702 w 639847"/>
                <a:gd name="connsiteY4" fmla="*/ 762590 h 1037166"/>
                <a:gd name="connsiteX5" fmla="*/ 465697 w 639847"/>
                <a:gd name="connsiteY5" fmla="*/ 1037166 h 1037166"/>
                <a:gd name="connsiteX0" fmla="*/ 32 w 639847"/>
                <a:gd name="connsiteY0" fmla="*/ 279537 h 1037166"/>
                <a:gd name="connsiteX1" fmla="*/ 331011 w 639847"/>
                <a:gd name="connsiteY1" fmla="*/ 1852 h 1037166"/>
                <a:gd name="connsiteX2" fmla="*/ 561014 w 639847"/>
                <a:gd name="connsiteY2" fmla="*/ 172951 h 1037166"/>
                <a:gd name="connsiteX3" fmla="*/ 446418 w 639847"/>
                <a:gd name="connsiteY3" fmla="*/ 492761 h 1037166"/>
                <a:gd name="connsiteX4" fmla="*/ 639702 w 639847"/>
                <a:gd name="connsiteY4" fmla="*/ 762590 h 1037166"/>
                <a:gd name="connsiteX5" fmla="*/ 465697 w 639847"/>
                <a:gd name="connsiteY5" fmla="*/ 1037166 h 1037166"/>
                <a:gd name="connsiteX0" fmla="*/ 32 w 639847"/>
                <a:gd name="connsiteY0" fmla="*/ 279537 h 1037166"/>
                <a:gd name="connsiteX1" fmla="*/ 331011 w 639847"/>
                <a:gd name="connsiteY1" fmla="*/ 1852 h 1037166"/>
                <a:gd name="connsiteX2" fmla="*/ 561014 w 639847"/>
                <a:gd name="connsiteY2" fmla="*/ 172951 h 1037166"/>
                <a:gd name="connsiteX3" fmla="*/ 446418 w 639847"/>
                <a:gd name="connsiteY3" fmla="*/ 492761 h 1037166"/>
                <a:gd name="connsiteX4" fmla="*/ 639702 w 639847"/>
                <a:gd name="connsiteY4" fmla="*/ 762590 h 1037166"/>
                <a:gd name="connsiteX5" fmla="*/ 465697 w 639847"/>
                <a:gd name="connsiteY5" fmla="*/ 1037166 h 1037166"/>
                <a:gd name="connsiteX0" fmla="*/ 26 w 639841"/>
                <a:gd name="connsiteY0" fmla="*/ 279060 h 1036689"/>
                <a:gd name="connsiteX1" fmla="*/ 331005 w 639841"/>
                <a:gd name="connsiteY1" fmla="*/ 1375 h 1036689"/>
                <a:gd name="connsiteX2" fmla="*/ 561008 w 639841"/>
                <a:gd name="connsiteY2" fmla="*/ 172474 h 1036689"/>
                <a:gd name="connsiteX3" fmla="*/ 446412 w 639841"/>
                <a:gd name="connsiteY3" fmla="*/ 492284 h 1036689"/>
                <a:gd name="connsiteX4" fmla="*/ 639696 w 639841"/>
                <a:gd name="connsiteY4" fmla="*/ 762113 h 1036689"/>
                <a:gd name="connsiteX5" fmla="*/ 465691 w 639841"/>
                <a:gd name="connsiteY5" fmla="*/ 1036689 h 1036689"/>
                <a:gd name="connsiteX0" fmla="*/ 26 w 639841"/>
                <a:gd name="connsiteY0" fmla="*/ 279103 h 1036732"/>
                <a:gd name="connsiteX1" fmla="*/ 331005 w 639841"/>
                <a:gd name="connsiteY1" fmla="*/ 1418 h 1036732"/>
                <a:gd name="connsiteX2" fmla="*/ 561008 w 639841"/>
                <a:gd name="connsiteY2" fmla="*/ 172517 h 1036732"/>
                <a:gd name="connsiteX3" fmla="*/ 446412 w 639841"/>
                <a:gd name="connsiteY3" fmla="*/ 492327 h 1036732"/>
                <a:gd name="connsiteX4" fmla="*/ 639696 w 639841"/>
                <a:gd name="connsiteY4" fmla="*/ 762156 h 1036732"/>
                <a:gd name="connsiteX5" fmla="*/ 465691 w 639841"/>
                <a:gd name="connsiteY5" fmla="*/ 1036732 h 1036732"/>
                <a:gd name="connsiteX0" fmla="*/ 26 w 639841"/>
                <a:gd name="connsiteY0" fmla="*/ 279060 h 1036689"/>
                <a:gd name="connsiteX1" fmla="*/ 331005 w 639841"/>
                <a:gd name="connsiteY1" fmla="*/ 1375 h 1036689"/>
                <a:gd name="connsiteX2" fmla="*/ 561008 w 639841"/>
                <a:gd name="connsiteY2" fmla="*/ 172474 h 1036689"/>
                <a:gd name="connsiteX3" fmla="*/ 446412 w 639841"/>
                <a:gd name="connsiteY3" fmla="*/ 492284 h 1036689"/>
                <a:gd name="connsiteX4" fmla="*/ 639696 w 639841"/>
                <a:gd name="connsiteY4" fmla="*/ 762113 h 1036689"/>
                <a:gd name="connsiteX5" fmla="*/ 465691 w 639841"/>
                <a:gd name="connsiteY5" fmla="*/ 1036689 h 1036689"/>
                <a:gd name="connsiteX0" fmla="*/ 34 w 639849"/>
                <a:gd name="connsiteY0" fmla="*/ 280063 h 1037692"/>
                <a:gd name="connsiteX1" fmla="*/ 331013 w 639849"/>
                <a:gd name="connsiteY1" fmla="*/ 2378 h 1037692"/>
                <a:gd name="connsiteX2" fmla="*/ 561016 w 639849"/>
                <a:gd name="connsiteY2" fmla="*/ 173477 h 1037692"/>
                <a:gd name="connsiteX3" fmla="*/ 446420 w 639849"/>
                <a:gd name="connsiteY3" fmla="*/ 493287 h 1037692"/>
                <a:gd name="connsiteX4" fmla="*/ 639704 w 639849"/>
                <a:gd name="connsiteY4" fmla="*/ 763116 h 1037692"/>
                <a:gd name="connsiteX5" fmla="*/ 465699 w 639849"/>
                <a:gd name="connsiteY5" fmla="*/ 1037692 h 1037692"/>
                <a:gd name="connsiteX0" fmla="*/ 34 w 639849"/>
                <a:gd name="connsiteY0" fmla="*/ 280063 h 1037692"/>
                <a:gd name="connsiteX1" fmla="*/ 331013 w 639849"/>
                <a:gd name="connsiteY1" fmla="*/ 2378 h 1037692"/>
                <a:gd name="connsiteX2" fmla="*/ 561016 w 639849"/>
                <a:gd name="connsiteY2" fmla="*/ 173477 h 1037692"/>
                <a:gd name="connsiteX3" fmla="*/ 446420 w 639849"/>
                <a:gd name="connsiteY3" fmla="*/ 493287 h 1037692"/>
                <a:gd name="connsiteX4" fmla="*/ 639704 w 639849"/>
                <a:gd name="connsiteY4" fmla="*/ 763116 h 1037692"/>
                <a:gd name="connsiteX5" fmla="*/ 465699 w 639849"/>
                <a:gd name="connsiteY5" fmla="*/ 1037692 h 1037692"/>
                <a:gd name="connsiteX0" fmla="*/ 34 w 639849"/>
                <a:gd name="connsiteY0" fmla="*/ 280063 h 1037692"/>
                <a:gd name="connsiteX1" fmla="*/ 331013 w 639849"/>
                <a:gd name="connsiteY1" fmla="*/ 2378 h 1037692"/>
                <a:gd name="connsiteX2" fmla="*/ 561016 w 639849"/>
                <a:gd name="connsiteY2" fmla="*/ 173477 h 1037692"/>
                <a:gd name="connsiteX3" fmla="*/ 446420 w 639849"/>
                <a:gd name="connsiteY3" fmla="*/ 493287 h 1037692"/>
                <a:gd name="connsiteX4" fmla="*/ 639704 w 639849"/>
                <a:gd name="connsiteY4" fmla="*/ 763116 h 1037692"/>
                <a:gd name="connsiteX5" fmla="*/ 465699 w 639849"/>
                <a:gd name="connsiteY5" fmla="*/ 1037692 h 1037692"/>
                <a:gd name="connsiteX0" fmla="*/ 34 w 639849"/>
                <a:gd name="connsiteY0" fmla="*/ 280063 h 1037692"/>
                <a:gd name="connsiteX1" fmla="*/ 331013 w 639849"/>
                <a:gd name="connsiteY1" fmla="*/ 2378 h 1037692"/>
                <a:gd name="connsiteX2" fmla="*/ 561016 w 639849"/>
                <a:gd name="connsiteY2" fmla="*/ 173477 h 1037692"/>
                <a:gd name="connsiteX3" fmla="*/ 446420 w 639849"/>
                <a:gd name="connsiteY3" fmla="*/ 493287 h 1037692"/>
                <a:gd name="connsiteX4" fmla="*/ 639704 w 639849"/>
                <a:gd name="connsiteY4" fmla="*/ 763116 h 1037692"/>
                <a:gd name="connsiteX5" fmla="*/ 465699 w 639849"/>
                <a:gd name="connsiteY5" fmla="*/ 1037692 h 1037692"/>
                <a:gd name="connsiteX0" fmla="*/ 40 w 620576"/>
                <a:gd name="connsiteY0" fmla="*/ 296331 h 1037435"/>
                <a:gd name="connsiteX1" fmla="*/ 311740 w 620576"/>
                <a:gd name="connsiteY1" fmla="*/ 2121 h 1037435"/>
                <a:gd name="connsiteX2" fmla="*/ 541743 w 620576"/>
                <a:gd name="connsiteY2" fmla="*/ 173220 h 1037435"/>
                <a:gd name="connsiteX3" fmla="*/ 427147 w 620576"/>
                <a:gd name="connsiteY3" fmla="*/ 493030 h 1037435"/>
                <a:gd name="connsiteX4" fmla="*/ 620431 w 620576"/>
                <a:gd name="connsiteY4" fmla="*/ 762859 h 1037435"/>
                <a:gd name="connsiteX5" fmla="*/ 446426 w 620576"/>
                <a:gd name="connsiteY5" fmla="*/ 1037435 h 1037435"/>
                <a:gd name="connsiteX0" fmla="*/ 5008 w 625544"/>
                <a:gd name="connsiteY0" fmla="*/ 297012 h 1038116"/>
                <a:gd name="connsiteX1" fmla="*/ 316708 w 625544"/>
                <a:gd name="connsiteY1" fmla="*/ 2802 h 1038116"/>
                <a:gd name="connsiteX2" fmla="*/ 546711 w 625544"/>
                <a:gd name="connsiteY2" fmla="*/ 173901 h 1038116"/>
                <a:gd name="connsiteX3" fmla="*/ 432115 w 625544"/>
                <a:gd name="connsiteY3" fmla="*/ 493711 h 1038116"/>
                <a:gd name="connsiteX4" fmla="*/ 625399 w 625544"/>
                <a:gd name="connsiteY4" fmla="*/ 763540 h 1038116"/>
                <a:gd name="connsiteX5" fmla="*/ 451394 w 625544"/>
                <a:gd name="connsiteY5" fmla="*/ 1038116 h 1038116"/>
                <a:gd name="connsiteX0" fmla="*/ 5008 w 625544"/>
                <a:gd name="connsiteY0" fmla="*/ 299704 h 1040808"/>
                <a:gd name="connsiteX1" fmla="*/ 316708 w 625544"/>
                <a:gd name="connsiteY1" fmla="*/ 2739 h 1040808"/>
                <a:gd name="connsiteX2" fmla="*/ 546711 w 625544"/>
                <a:gd name="connsiteY2" fmla="*/ 176593 h 1040808"/>
                <a:gd name="connsiteX3" fmla="*/ 432115 w 625544"/>
                <a:gd name="connsiteY3" fmla="*/ 496403 h 1040808"/>
                <a:gd name="connsiteX4" fmla="*/ 625399 w 625544"/>
                <a:gd name="connsiteY4" fmla="*/ 766232 h 1040808"/>
                <a:gd name="connsiteX5" fmla="*/ 451394 w 625544"/>
                <a:gd name="connsiteY5" fmla="*/ 1040808 h 1040808"/>
                <a:gd name="connsiteX0" fmla="*/ 4206 w 624742"/>
                <a:gd name="connsiteY0" fmla="*/ 298093 h 1039197"/>
                <a:gd name="connsiteX1" fmla="*/ 315906 w 624742"/>
                <a:gd name="connsiteY1" fmla="*/ 1128 h 1039197"/>
                <a:gd name="connsiteX2" fmla="*/ 545909 w 624742"/>
                <a:gd name="connsiteY2" fmla="*/ 174982 h 1039197"/>
                <a:gd name="connsiteX3" fmla="*/ 431313 w 624742"/>
                <a:gd name="connsiteY3" fmla="*/ 494792 h 1039197"/>
                <a:gd name="connsiteX4" fmla="*/ 624597 w 624742"/>
                <a:gd name="connsiteY4" fmla="*/ 764621 h 1039197"/>
                <a:gd name="connsiteX5" fmla="*/ 450592 w 624742"/>
                <a:gd name="connsiteY5" fmla="*/ 1039197 h 1039197"/>
                <a:gd name="connsiteX0" fmla="*/ 4206 w 624742"/>
                <a:gd name="connsiteY0" fmla="*/ 298093 h 1039197"/>
                <a:gd name="connsiteX1" fmla="*/ 315906 w 624742"/>
                <a:gd name="connsiteY1" fmla="*/ 1128 h 1039197"/>
                <a:gd name="connsiteX2" fmla="*/ 545909 w 624742"/>
                <a:gd name="connsiteY2" fmla="*/ 174982 h 1039197"/>
                <a:gd name="connsiteX3" fmla="*/ 431313 w 624742"/>
                <a:gd name="connsiteY3" fmla="*/ 494792 h 1039197"/>
                <a:gd name="connsiteX4" fmla="*/ 624597 w 624742"/>
                <a:gd name="connsiteY4" fmla="*/ 764621 h 1039197"/>
                <a:gd name="connsiteX5" fmla="*/ 450592 w 624742"/>
                <a:gd name="connsiteY5" fmla="*/ 1039197 h 1039197"/>
                <a:gd name="connsiteX0" fmla="*/ 4206 w 625023"/>
                <a:gd name="connsiteY0" fmla="*/ 298093 h 1039197"/>
                <a:gd name="connsiteX1" fmla="*/ 315906 w 625023"/>
                <a:gd name="connsiteY1" fmla="*/ 1128 h 1039197"/>
                <a:gd name="connsiteX2" fmla="*/ 545909 w 625023"/>
                <a:gd name="connsiteY2" fmla="*/ 174982 h 1039197"/>
                <a:gd name="connsiteX3" fmla="*/ 431313 w 625023"/>
                <a:gd name="connsiteY3" fmla="*/ 494792 h 1039197"/>
                <a:gd name="connsiteX4" fmla="*/ 624597 w 625023"/>
                <a:gd name="connsiteY4" fmla="*/ 764621 h 1039197"/>
                <a:gd name="connsiteX5" fmla="*/ 450592 w 625023"/>
                <a:gd name="connsiteY5" fmla="*/ 1039197 h 1039197"/>
                <a:gd name="connsiteX0" fmla="*/ 4206 w 641467"/>
                <a:gd name="connsiteY0" fmla="*/ 298093 h 1039197"/>
                <a:gd name="connsiteX1" fmla="*/ 315906 w 641467"/>
                <a:gd name="connsiteY1" fmla="*/ 1128 h 1039197"/>
                <a:gd name="connsiteX2" fmla="*/ 545909 w 641467"/>
                <a:gd name="connsiteY2" fmla="*/ 174982 h 1039197"/>
                <a:gd name="connsiteX3" fmla="*/ 431313 w 641467"/>
                <a:gd name="connsiteY3" fmla="*/ 494792 h 1039197"/>
                <a:gd name="connsiteX4" fmla="*/ 641122 w 641467"/>
                <a:gd name="connsiteY4" fmla="*/ 764621 h 1039197"/>
                <a:gd name="connsiteX5" fmla="*/ 450592 w 641467"/>
                <a:gd name="connsiteY5" fmla="*/ 1039197 h 1039197"/>
                <a:gd name="connsiteX0" fmla="*/ 4206 w 641467"/>
                <a:gd name="connsiteY0" fmla="*/ 298093 h 1039197"/>
                <a:gd name="connsiteX1" fmla="*/ 315906 w 641467"/>
                <a:gd name="connsiteY1" fmla="*/ 1128 h 1039197"/>
                <a:gd name="connsiteX2" fmla="*/ 545909 w 641467"/>
                <a:gd name="connsiteY2" fmla="*/ 174982 h 1039197"/>
                <a:gd name="connsiteX3" fmla="*/ 431313 w 641467"/>
                <a:gd name="connsiteY3" fmla="*/ 494792 h 1039197"/>
                <a:gd name="connsiteX4" fmla="*/ 641122 w 641467"/>
                <a:gd name="connsiteY4" fmla="*/ 764621 h 1039197"/>
                <a:gd name="connsiteX5" fmla="*/ 450592 w 641467"/>
                <a:gd name="connsiteY5" fmla="*/ 1039197 h 1039197"/>
                <a:gd name="connsiteX0" fmla="*/ 4206 w 641467"/>
                <a:gd name="connsiteY0" fmla="*/ 298093 h 1039197"/>
                <a:gd name="connsiteX1" fmla="*/ 315906 w 641467"/>
                <a:gd name="connsiteY1" fmla="*/ 1128 h 1039197"/>
                <a:gd name="connsiteX2" fmla="*/ 545909 w 641467"/>
                <a:gd name="connsiteY2" fmla="*/ 174982 h 1039197"/>
                <a:gd name="connsiteX3" fmla="*/ 431313 w 641467"/>
                <a:gd name="connsiteY3" fmla="*/ 494792 h 1039197"/>
                <a:gd name="connsiteX4" fmla="*/ 641122 w 641467"/>
                <a:gd name="connsiteY4" fmla="*/ 764621 h 1039197"/>
                <a:gd name="connsiteX5" fmla="*/ 425804 w 641467"/>
                <a:gd name="connsiteY5" fmla="*/ 1039197 h 1039197"/>
                <a:gd name="connsiteX0" fmla="*/ 4206 w 641467"/>
                <a:gd name="connsiteY0" fmla="*/ 298093 h 1039197"/>
                <a:gd name="connsiteX1" fmla="*/ 315906 w 641467"/>
                <a:gd name="connsiteY1" fmla="*/ 1128 h 1039197"/>
                <a:gd name="connsiteX2" fmla="*/ 545909 w 641467"/>
                <a:gd name="connsiteY2" fmla="*/ 174982 h 1039197"/>
                <a:gd name="connsiteX3" fmla="*/ 431313 w 641467"/>
                <a:gd name="connsiteY3" fmla="*/ 494792 h 1039197"/>
                <a:gd name="connsiteX4" fmla="*/ 641122 w 641467"/>
                <a:gd name="connsiteY4" fmla="*/ 764621 h 1039197"/>
                <a:gd name="connsiteX5" fmla="*/ 417542 w 641467"/>
                <a:gd name="connsiteY5" fmla="*/ 1039197 h 1039197"/>
                <a:gd name="connsiteX0" fmla="*/ 4206 w 641467"/>
                <a:gd name="connsiteY0" fmla="*/ 298093 h 1039197"/>
                <a:gd name="connsiteX1" fmla="*/ 315906 w 641467"/>
                <a:gd name="connsiteY1" fmla="*/ 1128 h 1039197"/>
                <a:gd name="connsiteX2" fmla="*/ 545909 w 641467"/>
                <a:gd name="connsiteY2" fmla="*/ 174982 h 1039197"/>
                <a:gd name="connsiteX3" fmla="*/ 431313 w 641467"/>
                <a:gd name="connsiteY3" fmla="*/ 494792 h 1039197"/>
                <a:gd name="connsiteX4" fmla="*/ 641122 w 641467"/>
                <a:gd name="connsiteY4" fmla="*/ 764621 h 1039197"/>
                <a:gd name="connsiteX5" fmla="*/ 417542 w 641467"/>
                <a:gd name="connsiteY5" fmla="*/ 1039197 h 1039197"/>
                <a:gd name="connsiteX0" fmla="*/ 4206 w 641467"/>
                <a:gd name="connsiteY0" fmla="*/ 298093 h 1039197"/>
                <a:gd name="connsiteX1" fmla="*/ 315906 w 641467"/>
                <a:gd name="connsiteY1" fmla="*/ 1128 h 1039197"/>
                <a:gd name="connsiteX2" fmla="*/ 545909 w 641467"/>
                <a:gd name="connsiteY2" fmla="*/ 174982 h 1039197"/>
                <a:gd name="connsiteX3" fmla="*/ 431313 w 641467"/>
                <a:gd name="connsiteY3" fmla="*/ 494792 h 1039197"/>
                <a:gd name="connsiteX4" fmla="*/ 641122 w 641467"/>
                <a:gd name="connsiteY4" fmla="*/ 764621 h 1039197"/>
                <a:gd name="connsiteX5" fmla="*/ 417542 w 641467"/>
                <a:gd name="connsiteY5" fmla="*/ 1039197 h 1039197"/>
                <a:gd name="connsiteX0" fmla="*/ 4206 w 641467"/>
                <a:gd name="connsiteY0" fmla="*/ 298093 h 1039197"/>
                <a:gd name="connsiteX1" fmla="*/ 315906 w 641467"/>
                <a:gd name="connsiteY1" fmla="*/ 1128 h 1039197"/>
                <a:gd name="connsiteX2" fmla="*/ 545909 w 641467"/>
                <a:gd name="connsiteY2" fmla="*/ 174982 h 1039197"/>
                <a:gd name="connsiteX3" fmla="*/ 431313 w 641467"/>
                <a:gd name="connsiteY3" fmla="*/ 494792 h 1039197"/>
                <a:gd name="connsiteX4" fmla="*/ 641122 w 641467"/>
                <a:gd name="connsiteY4" fmla="*/ 764621 h 1039197"/>
                <a:gd name="connsiteX5" fmla="*/ 417542 w 641467"/>
                <a:gd name="connsiteY5" fmla="*/ 1039197 h 1039197"/>
                <a:gd name="connsiteX0" fmla="*/ 4206 w 641503"/>
                <a:gd name="connsiteY0" fmla="*/ 298093 h 1039197"/>
                <a:gd name="connsiteX1" fmla="*/ 315906 w 641503"/>
                <a:gd name="connsiteY1" fmla="*/ 1128 h 1039197"/>
                <a:gd name="connsiteX2" fmla="*/ 545909 w 641503"/>
                <a:gd name="connsiteY2" fmla="*/ 174982 h 1039197"/>
                <a:gd name="connsiteX3" fmla="*/ 431313 w 641503"/>
                <a:gd name="connsiteY3" fmla="*/ 494792 h 1039197"/>
                <a:gd name="connsiteX4" fmla="*/ 641122 w 641503"/>
                <a:gd name="connsiteY4" fmla="*/ 764621 h 1039197"/>
                <a:gd name="connsiteX5" fmla="*/ 417542 w 641503"/>
                <a:gd name="connsiteY5" fmla="*/ 1039197 h 1039197"/>
                <a:gd name="connsiteX0" fmla="*/ 4206 w 641503"/>
                <a:gd name="connsiteY0" fmla="*/ 298093 h 1039197"/>
                <a:gd name="connsiteX1" fmla="*/ 315906 w 641503"/>
                <a:gd name="connsiteY1" fmla="*/ 1128 h 1039197"/>
                <a:gd name="connsiteX2" fmla="*/ 545909 w 641503"/>
                <a:gd name="connsiteY2" fmla="*/ 174982 h 1039197"/>
                <a:gd name="connsiteX3" fmla="*/ 431313 w 641503"/>
                <a:gd name="connsiteY3" fmla="*/ 494792 h 1039197"/>
                <a:gd name="connsiteX4" fmla="*/ 641122 w 641503"/>
                <a:gd name="connsiteY4" fmla="*/ 764621 h 1039197"/>
                <a:gd name="connsiteX5" fmla="*/ 417542 w 641503"/>
                <a:gd name="connsiteY5" fmla="*/ 1039197 h 1039197"/>
                <a:gd name="connsiteX0" fmla="*/ 4206 w 641503"/>
                <a:gd name="connsiteY0" fmla="*/ 298093 h 1039197"/>
                <a:gd name="connsiteX1" fmla="*/ 315906 w 641503"/>
                <a:gd name="connsiteY1" fmla="*/ 1128 h 1039197"/>
                <a:gd name="connsiteX2" fmla="*/ 545909 w 641503"/>
                <a:gd name="connsiteY2" fmla="*/ 174982 h 1039197"/>
                <a:gd name="connsiteX3" fmla="*/ 431313 w 641503"/>
                <a:gd name="connsiteY3" fmla="*/ 494792 h 1039197"/>
                <a:gd name="connsiteX4" fmla="*/ 641122 w 641503"/>
                <a:gd name="connsiteY4" fmla="*/ 764621 h 1039197"/>
                <a:gd name="connsiteX5" fmla="*/ 399268 w 641503"/>
                <a:gd name="connsiteY5" fmla="*/ 1039197 h 1039197"/>
                <a:gd name="connsiteX0" fmla="*/ 4206 w 641503"/>
                <a:gd name="connsiteY0" fmla="*/ 298093 h 1039197"/>
                <a:gd name="connsiteX1" fmla="*/ 315906 w 641503"/>
                <a:gd name="connsiteY1" fmla="*/ 1128 h 1039197"/>
                <a:gd name="connsiteX2" fmla="*/ 545909 w 641503"/>
                <a:gd name="connsiteY2" fmla="*/ 174982 h 1039197"/>
                <a:gd name="connsiteX3" fmla="*/ 431313 w 641503"/>
                <a:gd name="connsiteY3" fmla="*/ 494792 h 1039197"/>
                <a:gd name="connsiteX4" fmla="*/ 641122 w 641503"/>
                <a:gd name="connsiteY4" fmla="*/ 764621 h 1039197"/>
                <a:gd name="connsiteX5" fmla="*/ 399268 w 641503"/>
                <a:gd name="connsiteY5" fmla="*/ 1039197 h 10391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41503" h="1039197">
                  <a:moveTo>
                    <a:pt x="4206" y="298093"/>
                  </a:moveTo>
                  <a:cubicBezTo>
                    <a:pt x="-31441" y="73328"/>
                    <a:pt x="167021" y="-10969"/>
                    <a:pt x="315906" y="1128"/>
                  </a:cubicBezTo>
                  <a:cubicBezTo>
                    <a:pt x="428380" y="8585"/>
                    <a:pt x="527080" y="95916"/>
                    <a:pt x="545909" y="174982"/>
                  </a:cubicBezTo>
                  <a:cubicBezTo>
                    <a:pt x="579319" y="262305"/>
                    <a:pt x="557648" y="418486"/>
                    <a:pt x="431313" y="494792"/>
                  </a:cubicBezTo>
                  <a:cubicBezTo>
                    <a:pt x="576532" y="548013"/>
                    <a:pt x="647384" y="650808"/>
                    <a:pt x="641122" y="764621"/>
                  </a:cubicBezTo>
                  <a:cubicBezTo>
                    <a:pt x="633615" y="919493"/>
                    <a:pt x="546235" y="1010014"/>
                    <a:pt x="399268" y="1039197"/>
                  </a:cubicBezTo>
                </a:path>
              </a:pathLst>
            </a:custGeom>
            <a:no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6" name="자유형: 도형 22">
              <a:extLst>
                <a:ext uri="{FF2B5EF4-FFF2-40B4-BE49-F238E27FC236}">
                  <a16:creationId xmlns:a16="http://schemas.microsoft.com/office/drawing/2014/main" id="{2A45448E-21AF-F541-9F58-C0AAD1759877}"/>
                </a:ext>
              </a:extLst>
            </p:cNvPr>
            <p:cNvSpPr/>
            <p:nvPr/>
          </p:nvSpPr>
          <p:spPr>
            <a:xfrm>
              <a:off x="6153240" y="3948272"/>
              <a:ext cx="785355" cy="780891"/>
            </a:xfrm>
            <a:custGeom>
              <a:avLst/>
              <a:gdLst>
                <a:gd name="connsiteX0" fmla="*/ 283295 w 970498"/>
                <a:gd name="connsiteY0" fmla="*/ 213173 h 925619"/>
                <a:gd name="connsiteX1" fmla="*/ 471224 w 970498"/>
                <a:gd name="connsiteY1" fmla="*/ 0 h 925619"/>
                <a:gd name="connsiteX2" fmla="*/ 611469 w 970498"/>
                <a:gd name="connsiteY2" fmla="*/ 311345 h 925619"/>
                <a:gd name="connsiteX3" fmla="*/ 970498 w 970498"/>
                <a:gd name="connsiteY3" fmla="*/ 535737 h 925619"/>
                <a:gd name="connsiteX4" fmla="*/ 538542 w 970498"/>
                <a:gd name="connsiteY4" fmla="*/ 925619 h 925619"/>
                <a:gd name="connsiteX5" fmla="*/ 0 w 970498"/>
                <a:gd name="connsiteY5" fmla="*/ 852692 h 925619"/>
                <a:gd name="connsiteX6" fmla="*/ 25244 w 970498"/>
                <a:gd name="connsiteY6" fmla="*/ 384272 h 925619"/>
                <a:gd name="connsiteX7" fmla="*/ 415126 w 970498"/>
                <a:gd name="connsiteY7" fmla="*/ 566591 h 925619"/>
                <a:gd name="connsiteX0" fmla="*/ 283295 w 970498"/>
                <a:gd name="connsiteY0" fmla="*/ 213173 h 925619"/>
                <a:gd name="connsiteX1" fmla="*/ 471224 w 970498"/>
                <a:gd name="connsiteY1" fmla="*/ 0 h 925619"/>
                <a:gd name="connsiteX2" fmla="*/ 611469 w 970498"/>
                <a:gd name="connsiteY2" fmla="*/ 311345 h 925619"/>
                <a:gd name="connsiteX3" fmla="*/ 970498 w 970498"/>
                <a:gd name="connsiteY3" fmla="*/ 535737 h 925619"/>
                <a:gd name="connsiteX4" fmla="*/ 538542 w 970498"/>
                <a:gd name="connsiteY4" fmla="*/ 925619 h 925619"/>
                <a:gd name="connsiteX5" fmla="*/ 0 w 970498"/>
                <a:gd name="connsiteY5" fmla="*/ 852692 h 925619"/>
                <a:gd name="connsiteX6" fmla="*/ 25244 w 970498"/>
                <a:gd name="connsiteY6" fmla="*/ 384272 h 925619"/>
                <a:gd name="connsiteX7" fmla="*/ 415126 w 970498"/>
                <a:gd name="connsiteY7" fmla="*/ 566591 h 925619"/>
                <a:gd name="connsiteX0" fmla="*/ 283295 w 970498"/>
                <a:gd name="connsiteY0" fmla="*/ 213173 h 925619"/>
                <a:gd name="connsiteX1" fmla="*/ 471224 w 970498"/>
                <a:gd name="connsiteY1" fmla="*/ 0 h 925619"/>
                <a:gd name="connsiteX2" fmla="*/ 611469 w 970498"/>
                <a:gd name="connsiteY2" fmla="*/ 311345 h 925619"/>
                <a:gd name="connsiteX3" fmla="*/ 970498 w 970498"/>
                <a:gd name="connsiteY3" fmla="*/ 535737 h 925619"/>
                <a:gd name="connsiteX4" fmla="*/ 538542 w 970498"/>
                <a:gd name="connsiteY4" fmla="*/ 925619 h 925619"/>
                <a:gd name="connsiteX5" fmla="*/ 0 w 970498"/>
                <a:gd name="connsiteY5" fmla="*/ 852692 h 925619"/>
                <a:gd name="connsiteX6" fmla="*/ 25244 w 970498"/>
                <a:gd name="connsiteY6" fmla="*/ 384272 h 925619"/>
                <a:gd name="connsiteX7" fmla="*/ 415126 w 970498"/>
                <a:gd name="connsiteY7" fmla="*/ 566591 h 925619"/>
                <a:gd name="connsiteX0" fmla="*/ 283295 w 970498"/>
                <a:gd name="connsiteY0" fmla="*/ 213173 h 925619"/>
                <a:gd name="connsiteX1" fmla="*/ 471224 w 970498"/>
                <a:gd name="connsiteY1" fmla="*/ 0 h 925619"/>
                <a:gd name="connsiteX2" fmla="*/ 611469 w 970498"/>
                <a:gd name="connsiteY2" fmla="*/ 311345 h 925619"/>
                <a:gd name="connsiteX3" fmla="*/ 970498 w 970498"/>
                <a:gd name="connsiteY3" fmla="*/ 535737 h 925619"/>
                <a:gd name="connsiteX4" fmla="*/ 538542 w 970498"/>
                <a:gd name="connsiteY4" fmla="*/ 925619 h 925619"/>
                <a:gd name="connsiteX5" fmla="*/ 0 w 970498"/>
                <a:gd name="connsiteY5" fmla="*/ 852692 h 925619"/>
                <a:gd name="connsiteX6" fmla="*/ 41769 w 970498"/>
                <a:gd name="connsiteY6" fmla="*/ 395289 h 925619"/>
                <a:gd name="connsiteX7" fmla="*/ 415126 w 970498"/>
                <a:gd name="connsiteY7" fmla="*/ 566591 h 925619"/>
                <a:gd name="connsiteX0" fmla="*/ 283295 w 970498"/>
                <a:gd name="connsiteY0" fmla="*/ 213173 h 925619"/>
                <a:gd name="connsiteX1" fmla="*/ 471224 w 970498"/>
                <a:gd name="connsiteY1" fmla="*/ 0 h 925619"/>
                <a:gd name="connsiteX2" fmla="*/ 611469 w 970498"/>
                <a:gd name="connsiteY2" fmla="*/ 311345 h 925619"/>
                <a:gd name="connsiteX3" fmla="*/ 970498 w 970498"/>
                <a:gd name="connsiteY3" fmla="*/ 535737 h 925619"/>
                <a:gd name="connsiteX4" fmla="*/ 538542 w 970498"/>
                <a:gd name="connsiteY4" fmla="*/ 925619 h 925619"/>
                <a:gd name="connsiteX5" fmla="*/ 0 w 970498"/>
                <a:gd name="connsiteY5" fmla="*/ 852692 h 925619"/>
                <a:gd name="connsiteX6" fmla="*/ 41769 w 970498"/>
                <a:gd name="connsiteY6" fmla="*/ 395289 h 925619"/>
                <a:gd name="connsiteX7" fmla="*/ 415126 w 970498"/>
                <a:gd name="connsiteY7" fmla="*/ 566591 h 925619"/>
                <a:gd name="connsiteX0" fmla="*/ 283295 w 970498"/>
                <a:gd name="connsiteY0" fmla="*/ 213173 h 925619"/>
                <a:gd name="connsiteX1" fmla="*/ 471224 w 970498"/>
                <a:gd name="connsiteY1" fmla="*/ 0 h 925619"/>
                <a:gd name="connsiteX2" fmla="*/ 611469 w 970498"/>
                <a:gd name="connsiteY2" fmla="*/ 311345 h 925619"/>
                <a:gd name="connsiteX3" fmla="*/ 970498 w 970498"/>
                <a:gd name="connsiteY3" fmla="*/ 535737 h 925619"/>
                <a:gd name="connsiteX4" fmla="*/ 538542 w 970498"/>
                <a:gd name="connsiteY4" fmla="*/ 925619 h 925619"/>
                <a:gd name="connsiteX5" fmla="*/ 0 w 970498"/>
                <a:gd name="connsiteY5" fmla="*/ 852692 h 925619"/>
                <a:gd name="connsiteX6" fmla="*/ 41769 w 970498"/>
                <a:gd name="connsiteY6" fmla="*/ 395289 h 925619"/>
                <a:gd name="connsiteX7" fmla="*/ 415126 w 970498"/>
                <a:gd name="connsiteY7" fmla="*/ 566591 h 925619"/>
                <a:gd name="connsiteX0" fmla="*/ 283295 w 970498"/>
                <a:gd name="connsiteY0" fmla="*/ 213173 h 925619"/>
                <a:gd name="connsiteX1" fmla="*/ 471224 w 970498"/>
                <a:gd name="connsiteY1" fmla="*/ 0 h 925619"/>
                <a:gd name="connsiteX2" fmla="*/ 611469 w 970498"/>
                <a:gd name="connsiteY2" fmla="*/ 311345 h 925619"/>
                <a:gd name="connsiteX3" fmla="*/ 970498 w 970498"/>
                <a:gd name="connsiteY3" fmla="*/ 535737 h 925619"/>
                <a:gd name="connsiteX4" fmla="*/ 538542 w 970498"/>
                <a:gd name="connsiteY4" fmla="*/ 925619 h 925619"/>
                <a:gd name="connsiteX5" fmla="*/ 0 w 970498"/>
                <a:gd name="connsiteY5" fmla="*/ 852692 h 925619"/>
                <a:gd name="connsiteX6" fmla="*/ 41769 w 970498"/>
                <a:gd name="connsiteY6" fmla="*/ 395289 h 925619"/>
                <a:gd name="connsiteX7" fmla="*/ 379321 w 970498"/>
                <a:gd name="connsiteY7" fmla="*/ 599641 h 925619"/>
                <a:gd name="connsiteX0" fmla="*/ 283295 w 970498"/>
                <a:gd name="connsiteY0" fmla="*/ 213173 h 925619"/>
                <a:gd name="connsiteX1" fmla="*/ 471224 w 970498"/>
                <a:gd name="connsiteY1" fmla="*/ 0 h 925619"/>
                <a:gd name="connsiteX2" fmla="*/ 611469 w 970498"/>
                <a:gd name="connsiteY2" fmla="*/ 311345 h 925619"/>
                <a:gd name="connsiteX3" fmla="*/ 970498 w 970498"/>
                <a:gd name="connsiteY3" fmla="*/ 535737 h 925619"/>
                <a:gd name="connsiteX4" fmla="*/ 538542 w 970498"/>
                <a:gd name="connsiteY4" fmla="*/ 925619 h 925619"/>
                <a:gd name="connsiteX5" fmla="*/ 0 w 970498"/>
                <a:gd name="connsiteY5" fmla="*/ 852692 h 925619"/>
                <a:gd name="connsiteX6" fmla="*/ 41769 w 970498"/>
                <a:gd name="connsiteY6" fmla="*/ 395289 h 925619"/>
                <a:gd name="connsiteX7" fmla="*/ 379321 w 970498"/>
                <a:gd name="connsiteY7" fmla="*/ 599641 h 925619"/>
                <a:gd name="connsiteX0" fmla="*/ 344345 w 1031548"/>
                <a:gd name="connsiteY0" fmla="*/ 213173 h 925619"/>
                <a:gd name="connsiteX1" fmla="*/ 532274 w 1031548"/>
                <a:gd name="connsiteY1" fmla="*/ 0 h 925619"/>
                <a:gd name="connsiteX2" fmla="*/ 672519 w 1031548"/>
                <a:gd name="connsiteY2" fmla="*/ 311345 h 925619"/>
                <a:gd name="connsiteX3" fmla="*/ 1031548 w 1031548"/>
                <a:gd name="connsiteY3" fmla="*/ 535737 h 925619"/>
                <a:gd name="connsiteX4" fmla="*/ 599592 w 1031548"/>
                <a:gd name="connsiteY4" fmla="*/ 925619 h 925619"/>
                <a:gd name="connsiteX5" fmla="*/ 61050 w 1031548"/>
                <a:gd name="connsiteY5" fmla="*/ 852692 h 925619"/>
                <a:gd name="connsiteX6" fmla="*/ 102819 w 1031548"/>
                <a:gd name="connsiteY6" fmla="*/ 395289 h 925619"/>
                <a:gd name="connsiteX7" fmla="*/ 440371 w 1031548"/>
                <a:gd name="connsiteY7" fmla="*/ 599641 h 925619"/>
                <a:gd name="connsiteX0" fmla="*/ 344345 w 1031548"/>
                <a:gd name="connsiteY0" fmla="*/ 213173 h 925619"/>
                <a:gd name="connsiteX1" fmla="*/ 532274 w 1031548"/>
                <a:gd name="connsiteY1" fmla="*/ 0 h 925619"/>
                <a:gd name="connsiteX2" fmla="*/ 672519 w 1031548"/>
                <a:gd name="connsiteY2" fmla="*/ 311345 h 925619"/>
                <a:gd name="connsiteX3" fmla="*/ 1031548 w 1031548"/>
                <a:gd name="connsiteY3" fmla="*/ 535737 h 925619"/>
                <a:gd name="connsiteX4" fmla="*/ 599592 w 1031548"/>
                <a:gd name="connsiteY4" fmla="*/ 925619 h 925619"/>
                <a:gd name="connsiteX5" fmla="*/ 61050 w 1031548"/>
                <a:gd name="connsiteY5" fmla="*/ 852692 h 925619"/>
                <a:gd name="connsiteX6" fmla="*/ 102819 w 1031548"/>
                <a:gd name="connsiteY6" fmla="*/ 395289 h 925619"/>
                <a:gd name="connsiteX7" fmla="*/ 440371 w 1031548"/>
                <a:gd name="connsiteY7" fmla="*/ 599641 h 925619"/>
                <a:gd name="connsiteX0" fmla="*/ 347877 w 1035080"/>
                <a:gd name="connsiteY0" fmla="*/ 213173 h 925619"/>
                <a:gd name="connsiteX1" fmla="*/ 535806 w 1035080"/>
                <a:gd name="connsiteY1" fmla="*/ 0 h 925619"/>
                <a:gd name="connsiteX2" fmla="*/ 676051 w 1035080"/>
                <a:gd name="connsiteY2" fmla="*/ 311345 h 925619"/>
                <a:gd name="connsiteX3" fmla="*/ 1035080 w 1035080"/>
                <a:gd name="connsiteY3" fmla="*/ 535737 h 925619"/>
                <a:gd name="connsiteX4" fmla="*/ 603124 w 1035080"/>
                <a:gd name="connsiteY4" fmla="*/ 925619 h 925619"/>
                <a:gd name="connsiteX5" fmla="*/ 53565 w 1035080"/>
                <a:gd name="connsiteY5" fmla="*/ 871971 h 925619"/>
                <a:gd name="connsiteX6" fmla="*/ 106351 w 1035080"/>
                <a:gd name="connsiteY6" fmla="*/ 395289 h 925619"/>
                <a:gd name="connsiteX7" fmla="*/ 443903 w 1035080"/>
                <a:gd name="connsiteY7" fmla="*/ 599641 h 925619"/>
                <a:gd name="connsiteX0" fmla="*/ 375671 w 1062874"/>
                <a:gd name="connsiteY0" fmla="*/ 213173 h 925619"/>
                <a:gd name="connsiteX1" fmla="*/ 563600 w 1062874"/>
                <a:gd name="connsiteY1" fmla="*/ 0 h 925619"/>
                <a:gd name="connsiteX2" fmla="*/ 703845 w 1062874"/>
                <a:gd name="connsiteY2" fmla="*/ 311345 h 925619"/>
                <a:gd name="connsiteX3" fmla="*/ 1062874 w 1062874"/>
                <a:gd name="connsiteY3" fmla="*/ 535737 h 925619"/>
                <a:gd name="connsiteX4" fmla="*/ 630918 w 1062874"/>
                <a:gd name="connsiteY4" fmla="*/ 925619 h 925619"/>
                <a:gd name="connsiteX5" fmla="*/ 81359 w 1062874"/>
                <a:gd name="connsiteY5" fmla="*/ 871971 h 925619"/>
                <a:gd name="connsiteX6" fmla="*/ 134145 w 1062874"/>
                <a:gd name="connsiteY6" fmla="*/ 395289 h 925619"/>
                <a:gd name="connsiteX7" fmla="*/ 471697 w 1062874"/>
                <a:gd name="connsiteY7" fmla="*/ 599641 h 925619"/>
                <a:gd name="connsiteX0" fmla="*/ 375671 w 1062874"/>
                <a:gd name="connsiteY0" fmla="*/ 213173 h 973239"/>
                <a:gd name="connsiteX1" fmla="*/ 563600 w 1062874"/>
                <a:gd name="connsiteY1" fmla="*/ 0 h 973239"/>
                <a:gd name="connsiteX2" fmla="*/ 703845 w 1062874"/>
                <a:gd name="connsiteY2" fmla="*/ 311345 h 973239"/>
                <a:gd name="connsiteX3" fmla="*/ 1062874 w 1062874"/>
                <a:gd name="connsiteY3" fmla="*/ 535737 h 973239"/>
                <a:gd name="connsiteX4" fmla="*/ 630918 w 1062874"/>
                <a:gd name="connsiteY4" fmla="*/ 925619 h 973239"/>
                <a:gd name="connsiteX5" fmla="*/ 81359 w 1062874"/>
                <a:gd name="connsiteY5" fmla="*/ 871971 h 973239"/>
                <a:gd name="connsiteX6" fmla="*/ 134145 w 1062874"/>
                <a:gd name="connsiteY6" fmla="*/ 395289 h 973239"/>
                <a:gd name="connsiteX7" fmla="*/ 471697 w 1062874"/>
                <a:gd name="connsiteY7" fmla="*/ 599641 h 973239"/>
                <a:gd name="connsiteX0" fmla="*/ 375671 w 1062874"/>
                <a:gd name="connsiteY0" fmla="*/ 213173 h 973239"/>
                <a:gd name="connsiteX1" fmla="*/ 563600 w 1062874"/>
                <a:gd name="connsiteY1" fmla="*/ 0 h 973239"/>
                <a:gd name="connsiteX2" fmla="*/ 703845 w 1062874"/>
                <a:gd name="connsiteY2" fmla="*/ 311345 h 973239"/>
                <a:gd name="connsiteX3" fmla="*/ 1062874 w 1062874"/>
                <a:gd name="connsiteY3" fmla="*/ 535737 h 973239"/>
                <a:gd name="connsiteX4" fmla="*/ 606130 w 1062874"/>
                <a:gd name="connsiteY4" fmla="*/ 925619 h 973239"/>
                <a:gd name="connsiteX5" fmla="*/ 81359 w 1062874"/>
                <a:gd name="connsiteY5" fmla="*/ 871971 h 973239"/>
                <a:gd name="connsiteX6" fmla="*/ 134145 w 1062874"/>
                <a:gd name="connsiteY6" fmla="*/ 395289 h 973239"/>
                <a:gd name="connsiteX7" fmla="*/ 471697 w 1062874"/>
                <a:gd name="connsiteY7" fmla="*/ 599641 h 973239"/>
                <a:gd name="connsiteX0" fmla="*/ 375671 w 1062874"/>
                <a:gd name="connsiteY0" fmla="*/ 213173 h 979036"/>
                <a:gd name="connsiteX1" fmla="*/ 563600 w 1062874"/>
                <a:gd name="connsiteY1" fmla="*/ 0 h 979036"/>
                <a:gd name="connsiteX2" fmla="*/ 703845 w 1062874"/>
                <a:gd name="connsiteY2" fmla="*/ 311345 h 979036"/>
                <a:gd name="connsiteX3" fmla="*/ 1062874 w 1062874"/>
                <a:gd name="connsiteY3" fmla="*/ 535737 h 979036"/>
                <a:gd name="connsiteX4" fmla="*/ 597867 w 1062874"/>
                <a:gd name="connsiteY4" fmla="*/ 942144 h 979036"/>
                <a:gd name="connsiteX5" fmla="*/ 81359 w 1062874"/>
                <a:gd name="connsiteY5" fmla="*/ 871971 h 979036"/>
                <a:gd name="connsiteX6" fmla="*/ 134145 w 1062874"/>
                <a:gd name="connsiteY6" fmla="*/ 395289 h 979036"/>
                <a:gd name="connsiteX7" fmla="*/ 471697 w 1062874"/>
                <a:gd name="connsiteY7" fmla="*/ 599641 h 979036"/>
                <a:gd name="connsiteX0" fmla="*/ 375671 w 1062874"/>
                <a:gd name="connsiteY0" fmla="*/ 213173 h 1049379"/>
                <a:gd name="connsiteX1" fmla="*/ 563600 w 1062874"/>
                <a:gd name="connsiteY1" fmla="*/ 0 h 1049379"/>
                <a:gd name="connsiteX2" fmla="*/ 703845 w 1062874"/>
                <a:gd name="connsiteY2" fmla="*/ 311345 h 1049379"/>
                <a:gd name="connsiteX3" fmla="*/ 1062874 w 1062874"/>
                <a:gd name="connsiteY3" fmla="*/ 535737 h 1049379"/>
                <a:gd name="connsiteX4" fmla="*/ 597867 w 1062874"/>
                <a:gd name="connsiteY4" fmla="*/ 942144 h 1049379"/>
                <a:gd name="connsiteX5" fmla="*/ 81359 w 1062874"/>
                <a:gd name="connsiteY5" fmla="*/ 871971 h 1049379"/>
                <a:gd name="connsiteX6" fmla="*/ 134145 w 1062874"/>
                <a:gd name="connsiteY6" fmla="*/ 395289 h 1049379"/>
                <a:gd name="connsiteX7" fmla="*/ 471697 w 1062874"/>
                <a:gd name="connsiteY7" fmla="*/ 599641 h 1049379"/>
                <a:gd name="connsiteX0" fmla="*/ 375671 w 1062874"/>
                <a:gd name="connsiteY0" fmla="*/ 213173 h 1049379"/>
                <a:gd name="connsiteX1" fmla="*/ 563600 w 1062874"/>
                <a:gd name="connsiteY1" fmla="*/ 0 h 1049379"/>
                <a:gd name="connsiteX2" fmla="*/ 703845 w 1062874"/>
                <a:gd name="connsiteY2" fmla="*/ 311345 h 1049379"/>
                <a:gd name="connsiteX3" fmla="*/ 1062874 w 1062874"/>
                <a:gd name="connsiteY3" fmla="*/ 535737 h 1049379"/>
                <a:gd name="connsiteX4" fmla="*/ 597867 w 1062874"/>
                <a:gd name="connsiteY4" fmla="*/ 942144 h 1049379"/>
                <a:gd name="connsiteX5" fmla="*/ 81359 w 1062874"/>
                <a:gd name="connsiteY5" fmla="*/ 871971 h 1049379"/>
                <a:gd name="connsiteX6" fmla="*/ 134145 w 1062874"/>
                <a:gd name="connsiteY6" fmla="*/ 395289 h 1049379"/>
                <a:gd name="connsiteX7" fmla="*/ 471697 w 1062874"/>
                <a:gd name="connsiteY7" fmla="*/ 599641 h 1049379"/>
                <a:gd name="connsiteX0" fmla="*/ 375671 w 1062874"/>
                <a:gd name="connsiteY0" fmla="*/ 213173 h 1049379"/>
                <a:gd name="connsiteX1" fmla="*/ 563600 w 1062874"/>
                <a:gd name="connsiteY1" fmla="*/ 0 h 1049379"/>
                <a:gd name="connsiteX2" fmla="*/ 703845 w 1062874"/>
                <a:gd name="connsiteY2" fmla="*/ 311345 h 1049379"/>
                <a:gd name="connsiteX3" fmla="*/ 1062874 w 1062874"/>
                <a:gd name="connsiteY3" fmla="*/ 535737 h 1049379"/>
                <a:gd name="connsiteX4" fmla="*/ 597867 w 1062874"/>
                <a:gd name="connsiteY4" fmla="*/ 942144 h 1049379"/>
                <a:gd name="connsiteX5" fmla="*/ 81359 w 1062874"/>
                <a:gd name="connsiteY5" fmla="*/ 871971 h 1049379"/>
                <a:gd name="connsiteX6" fmla="*/ 134145 w 1062874"/>
                <a:gd name="connsiteY6" fmla="*/ 395289 h 1049379"/>
                <a:gd name="connsiteX7" fmla="*/ 471697 w 1062874"/>
                <a:gd name="connsiteY7" fmla="*/ 599641 h 1049379"/>
                <a:gd name="connsiteX0" fmla="*/ 375671 w 1062874"/>
                <a:gd name="connsiteY0" fmla="*/ 213173 h 1033999"/>
                <a:gd name="connsiteX1" fmla="*/ 563600 w 1062874"/>
                <a:gd name="connsiteY1" fmla="*/ 0 h 1033999"/>
                <a:gd name="connsiteX2" fmla="*/ 703845 w 1062874"/>
                <a:gd name="connsiteY2" fmla="*/ 311345 h 1033999"/>
                <a:gd name="connsiteX3" fmla="*/ 1062874 w 1062874"/>
                <a:gd name="connsiteY3" fmla="*/ 535737 h 1033999"/>
                <a:gd name="connsiteX4" fmla="*/ 597867 w 1062874"/>
                <a:gd name="connsiteY4" fmla="*/ 942144 h 1033999"/>
                <a:gd name="connsiteX5" fmla="*/ 81359 w 1062874"/>
                <a:gd name="connsiteY5" fmla="*/ 871971 h 1033999"/>
                <a:gd name="connsiteX6" fmla="*/ 134145 w 1062874"/>
                <a:gd name="connsiteY6" fmla="*/ 395289 h 1033999"/>
                <a:gd name="connsiteX7" fmla="*/ 471697 w 1062874"/>
                <a:gd name="connsiteY7" fmla="*/ 599641 h 1033999"/>
                <a:gd name="connsiteX0" fmla="*/ 363975 w 1051178"/>
                <a:gd name="connsiteY0" fmla="*/ 213173 h 1033999"/>
                <a:gd name="connsiteX1" fmla="*/ 551904 w 1051178"/>
                <a:gd name="connsiteY1" fmla="*/ 0 h 1033999"/>
                <a:gd name="connsiteX2" fmla="*/ 692149 w 1051178"/>
                <a:gd name="connsiteY2" fmla="*/ 311345 h 1033999"/>
                <a:gd name="connsiteX3" fmla="*/ 1051178 w 1051178"/>
                <a:gd name="connsiteY3" fmla="*/ 535737 h 1033999"/>
                <a:gd name="connsiteX4" fmla="*/ 586171 w 1051178"/>
                <a:gd name="connsiteY4" fmla="*/ 942144 h 1033999"/>
                <a:gd name="connsiteX5" fmla="*/ 69663 w 1051178"/>
                <a:gd name="connsiteY5" fmla="*/ 871971 h 1033999"/>
                <a:gd name="connsiteX6" fmla="*/ 122449 w 1051178"/>
                <a:gd name="connsiteY6" fmla="*/ 395289 h 1033999"/>
                <a:gd name="connsiteX7" fmla="*/ 460001 w 1051178"/>
                <a:gd name="connsiteY7" fmla="*/ 599641 h 1033999"/>
                <a:gd name="connsiteX0" fmla="*/ 363975 w 1051178"/>
                <a:gd name="connsiteY0" fmla="*/ 213173 h 1030327"/>
                <a:gd name="connsiteX1" fmla="*/ 551904 w 1051178"/>
                <a:gd name="connsiteY1" fmla="*/ 0 h 1030327"/>
                <a:gd name="connsiteX2" fmla="*/ 692149 w 1051178"/>
                <a:gd name="connsiteY2" fmla="*/ 311345 h 1030327"/>
                <a:gd name="connsiteX3" fmla="*/ 1051178 w 1051178"/>
                <a:gd name="connsiteY3" fmla="*/ 535737 h 1030327"/>
                <a:gd name="connsiteX4" fmla="*/ 613713 w 1051178"/>
                <a:gd name="connsiteY4" fmla="*/ 936636 h 1030327"/>
                <a:gd name="connsiteX5" fmla="*/ 69663 w 1051178"/>
                <a:gd name="connsiteY5" fmla="*/ 871971 h 1030327"/>
                <a:gd name="connsiteX6" fmla="*/ 122449 w 1051178"/>
                <a:gd name="connsiteY6" fmla="*/ 395289 h 1030327"/>
                <a:gd name="connsiteX7" fmla="*/ 460001 w 1051178"/>
                <a:gd name="connsiteY7" fmla="*/ 599641 h 1030327"/>
                <a:gd name="connsiteX0" fmla="*/ 363975 w 1051178"/>
                <a:gd name="connsiteY0" fmla="*/ 213173 h 1030327"/>
                <a:gd name="connsiteX1" fmla="*/ 551904 w 1051178"/>
                <a:gd name="connsiteY1" fmla="*/ 0 h 1030327"/>
                <a:gd name="connsiteX2" fmla="*/ 692149 w 1051178"/>
                <a:gd name="connsiteY2" fmla="*/ 311345 h 1030327"/>
                <a:gd name="connsiteX3" fmla="*/ 1051178 w 1051178"/>
                <a:gd name="connsiteY3" fmla="*/ 535737 h 1030327"/>
                <a:gd name="connsiteX4" fmla="*/ 613713 w 1051178"/>
                <a:gd name="connsiteY4" fmla="*/ 936636 h 1030327"/>
                <a:gd name="connsiteX5" fmla="*/ 69663 w 1051178"/>
                <a:gd name="connsiteY5" fmla="*/ 871971 h 1030327"/>
                <a:gd name="connsiteX6" fmla="*/ 122449 w 1051178"/>
                <a:gd name="connsiteY6" fmla="*/ 395289 h 1030327"/>
                <a:gd name="connsiteX7" fmla="*/ 460001 w 1051178"/>
                <a:gd name="connsiteY7" fmla="*/ 599641 h 1030327"/>
                <a:gd name="connsiteX0" fmla="*/ 363975 w 1034653"/>
                <a:gd name="connsiteY0" fmla="*/ 213173 h 1030327"/>
                <a:gd name="connsiteX1" fmla="*/ 551904 w 1034653"/>
                <a:gd name="connsiteY1" fmla="*/ 0 h 1030327"/>
                <a:gd name="connsiteX2" fmla="*/ 692149 w 1034653"/>
                <a:gd name="connsiteY2" fmla="*/ 311345 h 1030327"/>
                <a:gd name="connsiteX3" fmla="*/ 1034653 w 1034653"/>
                <a:gd name="connsiteY3" fmla="*/ 538491 h 1030327"/>
                <a:gd name="connsiteX4" fmla="*/ 613713 w 1034653"/>
                <a:gd name="connsiteY4" fmla="*/ 936636 h 1030327"/>
                <a:gd name="connsiteX5" fmla="*/ 69663 w 1034653"/>
                <a:gd name="connsiteY5" fmla="*/ 871971 h 1030327"/>
                <a:gd name="connsiteX6" fmla="*/ 122449 w 1034653"/>
                <a:gd name="connsiteY6" fmla="*/ 395289 h 1030327"/>
                <a:gd name="connsiteX7" fmla="*/ 460001 w 1034653"/>
                <a:gd name="connsiteY7" fmla="*/ 599641 h 1030327"/>
                <a:gd name="connsiteX0" fmla="*/ 363975 w 1037690"/>
                <a:gd name="connsiteY0" fmla="*/ 213173 h 1030327"/>
                <a:gd name="connsiteX1" fmla="*/ 551904 w 1037690"/>
                <a:gd name="connsiteY1" fmla="*/ 0 h 1030327"/>
                <a:gd name="connsiteX2" fmla="*/ 692149 w 1037690"/>
                <a:gd name="connsiteY2" fmla="*/ 311345 h 1030327"/>
                <a:gd name="connsiteX3" fmla="*/ 1034653 w 1037690"/>
                <a:gd name="connsiteY3" fmla="*/ 538491 h 1030327"/>
                <a:gd name="connsiteX4" fmla="*/ 613713 w 1037690"/>
                <a:gd name="connsiteY4" fmla="*/ 936636 h 1030327"/>
                <a:gd name="connsiteX5" fmla="*/ 69663 w 1037690"/>
                <a:gd name="connsiteY5" fmla="*/ 871971 h 1030327"/>
                <a:gd name="connsiteX6" fmla="*/ 122449 w 1037690"/>
                <a:gd name="connsiteY6" fmla="*/ 395289 h 1030327"/>
                <a:gd name="connsiteX7" fmla="*/ 460001 w 1037690"/>
                <a:gd name="connsiteY7" fmla="*/ 599641 h 1030327"/>
                <a:gd name="connsiteX0" fmla="*/ 363975 w 1037917"/>
                <a:gd name="connsiteY0" fmla="*/ 213173 h 1030327"/>
                <a:gd name="connsiteX1" fmla="*/ 551904 w 1037917"/>
                <a:gd name="connsiteY1" fmla="*/ 0 h 1030327"/>
                <a:gd name="connsiteX2" fmla="*/ 692149 w 1037917"/>
                <a:gd name="connsiteY2" fmla="*/ 311345 h 1030327"/>
                <a:gd name="connsiteX3" fmla="*/ 1034653 w 1037917"/>
                <a:gd name="connsiteY3" fmla="*/ 538491 h 1030327"/>
                <a:gd name="connsiteX4" fmla="*/ 613713 w 1037917"/>
                <a:gd name="connsiteY4" fmla="*/ 936636 h 1030327"/>
                <a:gd name="connsiteX5" fmla="*/ 69663 w 1037917"/>
                <a:gd name="connsiteY5" fmla="*/ 871971 h 1030327"/>
                <a:gd name="connsiteX6" fmla="*/ 122449 w 1037917"/>
                <a:gd name="connsiteY6" fmla="*/ 395289 h 1030327"/>
                <a:gd name="connsiteX7" fmla="*/ 460001 w 1037917"/>
                <a:gd name="connsiteY7" fmla="*/ 599641 h 1030327"/>
                <a:gd name="connsiteX0" fmla="*/ 363975 w 1046257"/>
                <a:gd name="connsiteY0" fmla="*/ 213173 h 1030327"/>
                <a:gd name="connsiteX1" fmla="*/ 551904 w 1046257"/>
                <a:gd name="connsiteY1" fmla="*/ 0 h 1030327"/>
                <a:gd name="connsiteX2" fmla="*/ 692149 w 1046257"/>
                <a:gd name="connsiteY2" fmla="*/ 311345 h 1030327"/>
                <a:gd name="connsiteX3" fmla="*/ 1034653 w 1046257"/>
                <a:gd name="connsiteY3" fmla="*/ 538491 h 1030327"/>
                <a:gd name="connsiteX4" fmla="*/ 613713 w 1046257"/>
                <a:gd name="connsiteY4" fmla="*/ 936636 h 1030327"/>
                <a:gd name="connsiteX5" fmla="*/ 69663 w 1046257"/>
                <a:gd name="connsiteY5" fmla="*/ 871971 h 1030327"/>
                <a:gd name="connsiteX6" fmla="*/ 122449 w 1046257"/>
                <a:gd name="connsiteY6" fmla="*/ 395289 h 1030327"/>
                <a:gd name="connsiteX7" fmla="*/ 460001 w 1046257"/>
                <a:gd name="connsiteY7" fmla="*/ 599641 h 1030327"/>
                <a:gd name="connsiteX0" fmla="*/ 363975 w 1046257"/>
                <a:gd name="connsiteY0" fmla="*/ 213173 h 1030327"/>
                <a:gd name="connsiteX1" fmla="*/ 551904 w 1046257"/>
                <a:gd name="connsiteY1" fmla="*/ 0 h 1030327"/>
                <a:gd name="connsiteX2" fmla="*/ 692149 w 1046257"/>
                <a:gd name="connsiteY2" fmla="*/ 311345 h 1030327"/>
                <a:gd name="connsiteX3" fmla="*/ 1034653 w 1046257"/>
                <a:gd name="connsiteY3" fmla="*/ 538491 h 1030327"/>
                <a:gd name="connsiteX4" fmla="*/ 613713 w 1046257"/>
                <a:gd name="connsiteY4" fmla="*/ 936636 h 1030327"/>
                <a:gd name="connsiteX5" fmla="*/ 69663 w 1046257"/>
                <a:gd name="connsiteY5" fmla="*/ 871971 h 1030327"/>
                <a:gd name="connsiteX6" fmla="*/ 122449 w 1046257"/>
                <a:gd name="connsiteY6" fmla="*/ 395289 h 1030327"/>
                <a:gd name="connsiteX7" fmla="*/ 460001 w 1046257"/>
                <a:gd name="connsiteY7" fmla="*/ 599641 h 1030327"/>
                <a:gd name="connsiteX0" fmla="*/ 363975 w 1041370"/>
                <a:gd name="connsiteY0" fmla="*/ 213173 h 1030327"/>
                <a:gd name="connsiteX1" fmla="*/ 551904 w 1041370"/>
                <a:gd name="connsiteY1" fmla="*/ 0 h 1030327"/>
                <a:gd name="connsiteX2" fmla="*/ 692149 w 1041370"/>
                <a:gd name="connsiteY2" fmla="*/ 311345 h 1030327"/>
                <a:gd name="connsiteX3" fmla="*/ 1034653 w 1041370"/>
                <a:gd name="connsiteY3" fmla="*/ 538491 h 1030327"/>
                <a:gd name="connsiteX4" fmla="*/ 613713 w 1041370"/>
                <a:gd name="connsiteY4" fmla="*/ 936636 h 1030327"/>
                <a:gd name="connsiteX5" fmla="*/ 69663 w 1041370"/>
                <a:gd name="connsiteY5" fmla="*/ 871971 h 1030327"/>
                <a:gd name="connsiteX6" fmla="*/ 122449 w 1041370"/>
                <a:gd name="connsiteY6" fmla="*/ 395289 h 1030327"/>
                <a:gd name="connsiteX7" fmla="*/ 460001 w 1041370"/>
                <a:gd name="connsiteY7" fmla="*/ 599641 h 1030327"/>
                <a:gd name="connsiteX0" fmla="*/ 363975 w 1041370"/>
                <a:gd name="connsiteY0" fmla="*/ 213173 h 1030327"/>
                <a:gd name="connsiteX1" fmla="*/ 551904 w 1041370"/>
                <a:gd name="connsiteY1" fmla="*/ 0 h 1030327"/>
                <a:gd name="connsiteX2" fmla="*/ 692149 w 1041370"/>
                <a:gd name="connsiteY2" fmla="*/ 311345 h 1030327"/>
                <a:gd name="connsiteX3" fmla="*/ 1034653 w 1041370"/>
                <a:gd name="connsiteY3" fmla="*/ 538491 h 1030327"/>
                <a:gd name="connsiteX4" fmla="*/ 613713 w 1041370"/>
                <a:gd name="connsiteY4" fmla="*/ 936636 h 1030327"/>
                <a:gd name="connsiteX5" fmla="*/ 69663 w 1041370"/>
                <a:gd name="connsiteY5" fmla="*/ 871971 h 1030327"/>
                <a:gd name="connsiteX6" fmla="*/ 122449 w 1041370"/>
                <a:gd name="connsiteY6" fmla="*/ 395289 h 1030327"/>
                <a:gd name="connsiteX7" fmla="*/ 460001 w 1041370"/>
                <a:gd name="connsiteY7" fmla="*/ 599641 h 1030327"/>
                <a:gd name="connsiteX0" fmla="*/ 363975 w 1041370"/>
                <a:gd name="connsiteY0" fmla="*/ 213173 h 1030327"/>
                <a:gd name="connsiteX1" fmla="*/ 551904 w 1041370"/>
                <a:gd name="connsiteY1" fmla="*/ 0 h 1030327"/>
                <a:gd name="connsiteX2" fmla="*/ 672870 w 1041370"/>
                <a:gd name="connsiteY2" fmla="*/ 311345 h 1030327"/>
                <a:gd name="connsiteX3" fmla="*/ 1034653 w 1041370"/>
                <a:gd name="connsiteY3" fmla="*/ 538491 h 1030327"/>
                <a:gd name="connsiteX4" fmla="*/ 613713 w 1041370"/>
                <a:gd name="connsiteY4" fmla="*/ 936636 h 1030327"/>
                <a:gd name="connsiteX5" fmla="*/ 69663 w 1041370"/>
                <a:gd name="connsiteY5" fmla="*/ 871971 h 1030327"/>
                <a:gd name="connsiteX6" fmla="*/ 122449 w 1041370"/>
                <a:gd name="connsiteY6" fmla="*/ 395289 h 1030327"/>
                <a:gd name="connsiteX7" fmla="*/ 460001 w 1041370"/>
                <a:gd name="connsiteY7" fmla="*/ 599641 h 1030327"/>
                <a:gd name="connsiteX0" fmla="*/ 363975 w 1041370"/>
                <a:gd name="connsiteY0" fmla="*/ 213173 h 1030327"/>
                <a:gd name="connsiteX1" fmla="*/ 551904 w 1041370"/>
                <a:gd name="connsiteY1" fmla="*/ 0 h 1030327"/>
                <a:gd name="connsiteX2" fmla="*/ 672870 w 1041370"/>
                <a:gd name="connsiteY2" fmla="*/ 311345 h 1030327"/>
                <a:gd name="connsiteX3" fmla="*/ 1034653 w 1041370"/>
                <a:gd name="connsiteY3" fmla="*/ 538491 h 1030327"/>
                <a:gd name="connsiteX4" fmla="*/ 613713 w 1041370"/>
                <a:gd name="connsiteY4" fmla="*/ 936636 h 1030327"/>
                <a:gd name="connsiteX5" fmla="*/ 69663 w 1041370"/>
                <a:gd name="connsiteY5" fmla="*/ 871971 h 1030327"/>
                <a:gd name="connsiteX6" fmla="*/ 122449 w 1041370"/>
                <a:gd name="connsiteY6" fmla="*/ 395289 h 1030327"/>
                <a:gd name="connsiteX7" fmla="*/ 460001 w 1041370"/>
                <a:gd name="connsiteY7" fmla="*/ 599641 h 1030327"/>
                <a:gd name="connsiteX0" fmla="*/ 363975 w 1041370"/>
                <a:gd name="connsiteY0" fmla="*/ 213173 h 1030327"/>
                <a:gd name="connsiteX1" fmla="*/ 551904 w 1041370"/>
                <a:gd name="connsiteY1" fmla="*/ 0 h 1030327"/>
                <a:gd name="connsiteX2" fmla="*/ 672870 w 1041370"/>
                <a:gd name="connsiteY2" fmla="*/ 311345 h 1030327"/>
                <a:gd name="connsiteX3" fmla="*/ 1034653 w 1041370"/>
                <a:gd name="connsiteY3" fmla="*/ 538491 h 1030327"/>
                <a:gd name="connsiteX4" fmla="*/ 613713 w 1041370"/>
                <a:gd name="connsiteY4" fmla="*/ 936636 h 1030327"/>
                <a:gd name="connsiteX5" fmla="*/ 69663 w 1041370"/>
                <a:gd name="connsiteY5" fmla="*/ 871971 h 1030327"/>
                <a:gd name="connsiteX6" fmla="*/ 122449 w 1041370"/>
                <a:gd name="connsiteY6" fmla="*/ 395289 h 1030327"/>
                <a:gd name="connsiteX7" fmla="*/ 460001 w 1041370"/>
                <a:gd name="connsiteY7" fmla="*/ 599641 h 1030327"/>
                <a:gd name="connsiteX0" fmla="*/ 363975 w 1041370"/>
                <a:gd name="connsiteY0" fmla="*/ 213173 h 1030327"/>
                <a:gd name="connsiteX1" fmla="*/ 551904 w 1041370"/>
                <a:gd name="connsiteY1" fmla="*/ 0 h 1030327"/>
                <a:gd name="connsiteX2" fmla="*/ 672870 w 1041370"/>
                <a:gd name="connsiteY2" fmla="*/ 311345 h 1030327"/>
                <a:gd name="connsiteX3" fmla="*/ 1034653 w 1041370"/>
                <a:gd name="connsiteY3" fmla="*/ 538491 h 1030327"/>
                <a:gd name="connsiteX4" fmla="*/ 613713 w 1041370"/>
                <a:gd name="connsiteY4" fmla="*/ 936636 h 1030327"/>
                <a:gd name="connsiteX5" fmla="*/ 69663 w 1041370"/>
                <a:gd name="connsiteY5" fmla="*/ 871971 h 1030327"/>
                <a:gd name="connsiteX6" fmla="*/ 122449 w 1041370"/>
                <a:gd name="connsiteY6" fmla="*/ 395289 h 1030327"/>
                <a:gd name="connsiteX7" fmla="*/ 460001 w 1041370"/>
                <a:gd name="connsiteY7" fmla="*/ 599641 h 1030327"/>
                <a:gd name="connsiteX0" fmla="*/ 363975 w 1041370"/>
                <a:gd name="connsiteY0" fmla="*/ 213173 h 1030327"/>
                <a:gd name="connsiteX1" fmla="*/ 551904 w 1041370"/>
                <a:gd name="connsiteY1" fmla="*/ 0 h 1030327"/>
                <a:gd name="connsiteX2" fmla="*/ 675624 w 1041370"/>
                <a:gd name="connsiteY2" fmla="*/ 300328 h 1030327"/>
                <a:gd name="connsiteX3" fmla="*/ 1034653 w 1041370"/>
                <a:gd name="connsiteY3" fmla="*/ 538491 h 1030327"/>
                <a:gd name="connsiteX4" fmla="*/ 613713 w 1041370"/>
                <a:gd name="connsiteY4" fmla="*/ 936636 h 1030327"/>
                <a:gd name="connsiteX5" fmla="*/ 69663 w 1041370"/>
                <a:gd name="connsiteY5" fmla="*/ 871971 h 1030327"/>
                <a:gd name="connsiteX6" fmla="*/ 122449 w 1041370"/>
                <a:gd name="connsiteY6" fmla="*/ 395289 h 1030327"/>
                <a:gd name="connsiteX7" fmla="*/ 460001 w 1041370"/>
                <a:gd name="connsiteY7" fmla="*/ 599641 h 1030327"/>
                <a:gd name="connsiteX0" fmla="*/ 363975 w 1041370"/>
                <a:gd name="connsiteY0" fmla="*/ 213173 h 1030327"/>
                <a:gd name="connsiteX1" fmla="*/ 551904 w 1041370"/>
                <a:gd name="connsiteY1" fmla="*/ 0 h 1030327"/>
                <a:gd name="connsiteX2" fmla="*/ 675624 w 1041370"/>
                <a:gd name="connsiteY2" fmla="*/ 300328 h 1030327"/>
                <a:gd name="connsiteX3" fmla="*/ 1034653 w 1041370"/>
                <a:gd name="connsiteY3" fmla="*/ 538491 h 1030327"/>
                <a:gd name="connsiteX4" fmla="*/ 613713 w 1041370"/>
                <a:gd name="connsiteY4" fmla="*/ 936636 h 1030327"/>
                <a:gd name="connsiteX5" fmla="*/ 69663 w 1041370"/>
                <a:gd name="connsiteY5" fmla="*/ 871971 h 1030327"/>
                <a:gd name="connsiteX6" fmla="*/ 122449 w 1041370"/>
                <a:gd name="connsiteY6" fmla="*/ 395289 h 1030327"/>
                <a:gd name="connsiteX7" fmla="*/ 460001 w 1041370"/>
                <a:gd name="connsiteY7" fmla="*/ 599641 h 1030327"/>
                <a:gd name="connsiteX0" fmla="*/ 363975 w 1041370"/>
                <a:gd name="connsiteY0" fmla="*/ 213173 h 1030327"/>
                <a:gd name="connsiteX1" fmla="*/ 551904 w 1041370"/>
                <a:gd name="connsiteY1" fmla="*/ 0 h 1030327"/>
                <a:gd name="connsiteX2" fmla="*/ 675624 w 1041370"/>
                <a:gd name="connsiteY2" fmla="*/ 300328 h 1030327"/>
                <a:gd name="connsiteX3" fmla="*/ 1034653 w 1041370"/>
                <a:gd name="connsiteY3" fmla="*/ 538491 h 1030327"/>
                <a:gd name="connsiteX4" fmla="*/ 613713 w 1041370"/>
                <a:gd name="connsiteY4" fmla="*/ 936636 h 1030327"/>
                <a:gd name="connsiteX5" fmla="*/ 69663 w 1041370"/>
                <a:gd name="connsiteY5" fmla="*/ 871971 h 1030327"/>
                <a:gd name="connsiteX6" fmla="*/ 122449 w 1041370"/>
                <a:gd name="connsiteY6" fmla="*/ 395289 h 1030327"/>
                <a:gd name="connsiteX7" fmla="*/ 460001 w 1041370"/>
                <a:gd name="connsiteY7" fmla="*/ 599641 h 1030327"/>
                <a:gd name="connsiteX0" fmla="*/ 363975 w 1041370"/>
                <a:gd name="connsiteY0" fmla="*/ 213173 h 1030327"/>
                <a:gd name="connsiteX1" fmla="*/ 551904 w 1041370"/>
                <a:gd name="connsiteY1" fmla="*/ 0 h 1030327"/>
                <a:gd name="connsiteX2" fmla="*/ 675624 w 1041370"/>
                <a:gd name="connsiteY2" fmla="*/ 300328 h 1030327"/>
                <a:gd name="connsiteX3" fmla="*/ 1034653 w 1041370"/>
                <a:gd name="connsiteY3" fmla="*/ 538491 h 1030327"/>
                <a:gd name="connsiteX4" fmla="*/ 613713 w 1041370"/>
                <a:gd name="connsiteY4" fmla="*/ 936636 h 1030327"/>
                <a:gd name="connsiteX5" fmla="*/ 69663 w 1041370"/>
                <a:gd name="connsiteY5" fmla="*/ 871971 h 1030327"/>
                <a:gd name="connsiteX6" fmla="*/ 122449 w 1041370"/>
                <a:gd name="connsiteY6" fmla="*/ 395289 h 1030327"/>
                <a:gd name="connsiteX7" fmla="*/ 460001 w 1041370"/>
                <a:gd name="connsiteY7" fmla="*/ 599641 h 1030327"/>
                <a:gd name="connsiteX0" fmla="*/ 363975 w 1041370"/>
                <a:gd name="connsiteY0" fmla="*/ 213830 h 1030984"/>
                <a:gd name="connsiteX1" fmla="*/ 551904 w 1041370"/>
                <a:gd name="connsiteY1" fmla="*/ 657 h 1030984"/>
                <a:gd name="connsiteX2" fmla="*/ 675624 w 1041370"/>
                <a:gd name="connsiteY2" fmla="*/ 300985 h 1030984"/>
                <a:gd name="connsiteX3" fmla="*/ 1034653 w 1041370"/>
                <a:gd name="connsiteY3" fmla="*/ 539148 h 1030984"/>
                <a:gd name="connsiteX4" fmla="*/ 613713 w 1041370"/>
                <a:gd name="connsiteY4" fmla="*/ 937293 h 1030984"/>
                <a:gd name="connsiteX5" fmla="*/ 69663 w 1041370"/>
                <a:gd name="connsiteY5" fmla="*/ 872628 h 1030984"/>
                <a:gd name="connsiteX6" fmla="*/ 122449 w 1041370"/>
                <a:gd name="connsiteY6" fmla="*/ 395946 h 1030984"/>
                <a:gd name="connsiteX7" fmla="*/ 460001 w 1041370"/>
                <a:gd name="connsiteY7" fmla="*/ 600298 h 1030984"/>
                <a:gd name="connsiteX0" fmla="*/ 363975 w 1041370"/>
                <a:gd name="connsiteY0" fmla="*/ 213830 h 1030984"/>
                <a:gd name="connsiteX1" fmla="*/ 551904 w 1041370"/>
                <a:gd name="connsiteY1" fmla="*/ 657 h 1030984"/>
                <a:gd name="connsiteX2" fmla="*/ 675624 w 1041370"/>
                <a:gd name="connsiteY2" fmla="*/ 300985 h 1030984"/>
                <a:gd name="connsiteX3" fmla="*/ 1034653 w 1041370"/>
                <a:gd name="connsiteY3" fmla="*/ 539148 h 1030984"/>
                <a:gd name="connsiteX4" fmla="*/ 613713 w 1041370"/>
                <a:gd name="connsiteY4" fmla="*/ 937293 h 1030984"/>
                <a:gd name="connsiteX5" fmla="*/ 69663 w 1041370"/>
                <a:gd name="connsiteY5" fmla="*/ 872628 h 1030984"/>
                <a:gd name="connsiteX6" fmla="*/ 122449 w 1041370"/>
                <a:gd name="connsiteY6" fmla="*/ 395946 h 1030984"/>
                <a:gd name="connsiteX7" fmla="*/ 460001 w 1041370"/>
                <a:gd name="connsiteY7" fmla="*/ 600298 h 1030984"/>
                <a:gd name="connsiteX0" fmla="*/ 363975 w 1041370"/>
                <a:gd name="connsiteY0" fmla="*/ 213830 h 1030984"/>
                <a:gd name="connsiteX1" fmla="*/ 551904 w 1041370"/>
                <a:gd name="connsiteY1" fmla="*/ 657 h 1030984"/>
                <a:gd name="connsiteX2" fmla="*/ 675624 w 1041370"/>
                <a:gd name="connsiteY2" fmla="*/ 300985 h 1030984"/>
                <a:gd name="connsiteX3" fmla="*/ 1034653 w 1041370"/>
                <a:gd name="connsiteY3" fmla="*/ 539148 h 1030984"/>
                <a:gd name="connsiteX4" fmla="*/ 613713 w 1041370"/>
                <a:gd name="connsiteY4" fmla="*/ 937293 h 1030984"/>
                <a:gd name="connsiteX5" fmla="*/ 69663 w 1041370"/>
                <a:gd name="connsiteY5" fmla="*/ 872628 h 1030984"/>
                <a:gd name="connsiteX6" fmla="*/ 122449 w 1041370"/>
                <a:gd name="connsiteY6" fmla="*/ 395946 h 1030984"/>
                <a:gd name="connsiteX7" fmla="*/ 460001 w 1041370"/>
                <a:gd name="connsiteY7" fmla="*/ 600298 h 1030984"/>
                <a:gd name="connsiteX0" fmla="*/ 363975 w 1041370"/>
                <a:gd name="connsiteY0" fmla="*/ 213270 h 1030424"/>
                <a:gd name="connsiteX1" fmla="*/ 551904 w 1041370"/>
                <a:gd name="connsiteY1" fmla="*/ 97 h 1030424"/>
                <a:gd name="connsiteX2" fmla="*/ 675624 w 1041370"/>
                <a:gd name="connsiteY2" fmla="*/ 300425 h 1030424"/>
                <a:gd name="connsiteX3" fmla="*/ 1034653 w 1041370"/>
                <a:gd name="connsiteY3" fmla="*/ 538588 h 1030424"/>
                <a:gd name="connsiteX4" fmla="*/ 613713 w 1041370"/>
                <a:gd name="connsiteY4" fmla="*/ 936733 h 1030424"/>
                <a:gd name="connsiteX5" fmla="*/ 69663 w 1041370"/>
                <a:gd name="connsiteY5" fmla="*/ 872068 h 1030424"/>
                <a:gd name="connsiteX6" fmla="*/ 122449 w 1041370"/>
                <a:gd name="connsiteY6" fmla="*/ 395386 h 1030424"/>
                <a:gd name="connsiteX7" fmla="*/ 460001 w 1041370"/>
                <a:gd name="connsiteY7" fmla="*/ 599738 h 1030424"/>
                <a:gd name="connsiteX0" fmla="*/ 363975 w 1041370"/>
                <a:gd name="connsiteY0" fmla="*/ 213173 h 1030327"/>
                <a:gd name="connsiteX1" fmla="*/ 551904 w 1041370"/>
                <a:gd name="connsiteY1" fmla="*/ 0 h 1030327"/>
                <a:gd name="connsiteX2" fmla="*/ 675624 w 1041370"/>
                <a:gd name="connsiteY2" fmla="*/ 300328 h 1030327"/>
                <a:gd name="connsiteX3" fmla="*/ 1034653 w 1041370"/>
                <a:gd name="connsiteY3" fmla="*/ 538491 h 1030327"/>
                <a:gd name="connsiteX4" fmla="*/ 613713 w 1041370"/>
                <a:gd name="connsiteY4" fmla="*/ 936636 h 1030327"/>
                <a:gd name="connsiteX5" fmla="*/ 69663 w 1041370"/>
                <a:gd name="connsiteY5" fmla="*/ 871971 h 1030327"/>
                <a:gd name="connsiteX6" fmla="*/ 122449 w 1041370"/>
                <a:gd name="connsiteY6" fmla="*/ 395289 h 1030327"/>
                <a:gd name="connsiteX7" fmla="*/ 460001 w 1041370"/>
                <a:gd name="connsiteY7" fmla="*/ 599641 h 1030327"/>
                <a:gd name="connsiteX0" fmla="*/ 363975 w 1041370"/>
                <a:gd name="connsiteY0" fmla="*/ 213173 h 1030327"/>
                <a:gd name="connsiteX1" fmla="*/ 551904 w 1041370"/>
                <a:gd name="connsiteY1" fmla="*/ 0 h 1030327"/>
                <a:gd name="connsiteX2" fmla="*/ 675624 w 1041370"/>
                <a:gd name="connsiteY2" fmla="*/ 300328 h 1030327"/>
                <a:gd name="connsiteX3" fmla="*/ 1034653 w 1041370"/>
                <a:gd name="connsiteY3" fmla="*/ 538491 h 1030327"/>
                <a:gd name="connsiteX4" fmla="*/ 613713 w 1041370"/>
                <a:gd name="connsiteY4" fmla="*/ 936636 h 1030327"/>
                <a:gd name="connsiteX5" fmla="*/ 69663 w 1041370"/>
                <a:gd name="connsiteY5" fmla="*/ 871971 h 1030327"/>
                <a:gd name="connsiteX6" fmla="*/ 122449 w 1041370"/>
                <a:gd name="connsiteY6" fmla="*/ 395289 h 1030327"/>
                <a:gd name="connsiteX7" fmla="*/ 460001 w 1041370"/>
                <a:gd name="connsiteY7" fmla="*/ 599641 h 1030327"/>
                <a:gd name="connsiteX0" fmla="*/ 408043 w 1041370"/>
                <a:gd name="connsiteY0" fmla="*/ 237961 h 1030327"/>
                <a:gd name="connsiteX1" fmla="*/ 551904 w 1041370"/>
                <a:gd name="connsiteY1" fmla="*/ 0 h 1030327"/>
                <a:gd name="connsiteX2" fmla="*/ 675624 w 1041370"/>
                <a:gd name="connsiteY2" fmla="*/ 300328 h 1030327"/>
                <a:gd name="connsiteX3" fmla="*/ 1034653 w 1041370"/>
                <a:gd name="connsiteY3" fmla="*/ 538491 h 1030327"/>
                <a:gd name="connsiteX4" fmla="*/ 613713 w 1041370"/>
                <a:gd name="connsiteY4" fmla="*/ 936636 h 1030327"/>
                <a:gd name="connsiteX5" fmla="*/ 69663 w 1041370"/>
                <a:gd name="connsiteY5" fmla="*/ 871971 h 1030327"/>
                <a:gd name="connsiteX6" fmla="*/ 122449 w 1041370"/>
                <a:gd name="connsiteY6" fmla="*/ 395289 h 1030327"/>
                <a:gd name="connsiteX7" fmla="*/ 460001 w 1041370"/>
                <a:gd name="connsiteY7" fmla="*/ 599641 h 1030327"/>
                <a:gd name="connsiteX0" fmla="*/ 408043 w 1041370"/>
                <a:gd name="connsiteY0" fmla="*/ 237961 h 1030327"/>
                <a:gd name="connsiteX1" fmla="*/ 551904 w 1041370"/>
                <a:gd name="connsiteY1" fmla="*/ 0 h 1030327"/>
                <a:gd name="connsiteX2" fmla="*/ 675624 w 1041370"/>
                <a:gd name="connsiteY2" fmla="*/ 300328 h 1030327"/>
                <a:gd name="connsiteX3" fmla="*/ 1034653 w 1041370"/>
                <a:gd name="connsiteY3" fmla="*/ 538491 h 1030327"/>
                <a:gd name="connsiteX4" fmla="*/ 613713 w 1041370"/>
                <a:gd name="connsiteY4" fmla="*/ 936636 h 1030327"/>
                <a:gd name="connsiteX5" fmla="*/ 69663 w 1041370"/>
                <a:gd name="connsiteY5" fmla="*/ 871971 h 1030327"/>
                <a:gd name="connsiteX6" fmla="*/ 122449 w 1041370"/>
                <a:gd name="connsiteY6" fmla="*/ 395289 h 1030327"/>
                <a:gd name="connsiteX7" fmla="*/ 460001 w 1041370"/>
                <a:gd name="connsiteY7" fmla="*/ 599641 h 1030327"/>
                <a:gd name="connsiteX0" fmla="*/ 408043 w 1041370"/>
                <a:gd name="connsiteY0" fmla="*/ 237961 h 1030327"/>
                <a:gd name="connsiteX1" fmla="*/ 551904 w 1041370"/>
                <a:gd name="connsiteY1" fmla="*/ 0 h 1030327"/>
                <a:gd name="connsiteX2" fmla="*/ 675624 w 1041370"/>
                <a:gd name="connsiteY2" fmla="*/ 300328 h 1030327"/>
                <a:gd name="connsiteX3" fmla="*/ 1034653 w 1041370"/>
                <a:gd name="connsiteY3" fmla="*/ 538491 h 1030327"/>
                <a:gd name="connsiteX4" fmla="*/ 613713 w 1041370"/>
                <a:gd name="connsiteY4" fmla="*/ 936636 h 1030327"/>
                <a:gd name="connsiteX5" fmla="*/ 69663 w 1041370"/>
                <a:gd name="connsiteY5" fmla="*/ 871971 h 1030327"/>
                <a:gd name="connsiteX6" fmla="*/ 122449 w 1041370"/>
                <a:gd name="connsiteY6" fmla="*/ 395289 h 1030327"/>
                <a:gd name="connsiteX7" fmla="*/ 460001 w 1041370"/>
                <a:gd name="connsiteY7" fmla="*/ 599641 h 1030327"/>
                <a:gd name="connsiteX0" fmla="*/ 408043 w 1041370"/>
                <a:gd name="connsiteY0" fmla="*/ 237961 h 1030327"/>
                <a:gd name="connsiteX1" fmla="*/ 551904 w 1041370"/>
                <a:gd name="connsiteY1" fmla="*/ 0 h 1030327"/>
                <a:gd name="connsiteX2" fmla="*/ 675624 w 1041370"/>
                <a:gd name="connsiteY2" fmla="*/ 300328 h 1030327"/>
                <a:gd name="connsiteX3" fmla="*/ 1034653 w 1041370"/>
                <a:gd name="connsiteY3" fmla="*/ 538491 h 1030327"/>
                <a:gd name="connsiteX4" fmla="*/ 613713 w 1041370"/>
                <a:gd name="connsiteY4" fmla="*/ 936636 h 1030327"/>
                <a:gd name="connsiteX5" fmla="*/ 69663 w 1041370"/>
                <a:gd name="connsiteY5" fmla="*/ 871971 h 1030327"/>
                <a:gd name="connsiteX6" fmla="*/ 122449 w 1041370"/>
                <a:gd name="connsiteY6" fmla="*/ 395289 h 1030327"/>
                <a:gd name="connsiteX7" fmla="*/ 460001 w 1041370"/>
                <a:gd name="connsiteY7" fmla="*/ 599641 h 1030327"/>
                <a:gd name="connsiteX0" fmla="*/ 408043 w 1041370"/>
                <a:gd name="connsiteY0" fmla="*/ 237961 h 1030327"/>
                <a:gd name="connsiteX1" fmla="*/ 551904 w 1041370"/>
                <a:gd name="connsiteY1" fmla="*/ 0 h 1030327"/>
                <a:gd name="connsiteX2" fmla="*/ 675624 w 1041370"/>
                <a:gd name="connsiteY2" fmla="*/ 300328 h 1030327"/>
                <a:gd name="connsiteX3" fmla="*/ 1034653 w 1041370"/>
                <a:gd name="connsiteY3" fmla="*/ 538491 h 1030327"/>
                <a:gd name="connsiteX4" fmla="*/ 613713 w 1041370"/>
                <a:gd name="connsiteY4" fmla="*/ 936636 h 1030327"/>
                <a:gd name="connsiteX5" fmla="*/ 69663 w 1041370"/>
                <a:gd name="connsiteY5" fmla="*/ 871971 h 1030327"/>
                <a:gd name="connsiteX6" fmla="*/ 122449 w 1041370"/>
                <a:gd name="connsiteY6" fmla="*/ 395289 h 1030327"/>
                <a:gd name="connsiteX7" fmla="*/ 415934 w 1041370"/>
                <a:gd name="connsiteY7" fmla="*/ 693285 h 1030327"/>
                <a:gd name="connsiteX0" fmla="*/ 408043 w 1041370"/>
                <a:gd name="connsiteY0" fmla="*/ 237961 h 1030327"/>
                <a:gd name="connsiteX1" fmla="*/ 551904 w 1041370"/>
                <a:gd name="connsiteY1" fmla="*/ 0 h 1030327"/>
                <a:gd name="connsiteX2" fmla="*/ 675624 w 1041370"/>
                <a:gd name="connsiteY2" fmla="*/ 300328 h 1030327"/>
                <a:gd name="connsiteX3" fmla="*/ 1034653 w 1041370"/>
                <a:gd name="connsiteY3" fmla="*/ 538491 h 1030327"/>
                <a:gd name="connsiteX4" fmla="*/ 613713 w 1041370"/>
                <a:gd name="connsiteY4" fmla="*/ 936636 h 1030327"/>
                <a:gd name="connsiteX5" fmla="*/ 69663 w 1041370"/>
                <a:gd name="connsiteY5" fmla="*/ 871971 h 1030327"/>
                <a:gd name="connsiteX6" fmla="*/ 122449 w 1041370"/>
                <a:gd name="connsiteY6" fmla="*/ 395289 h 1030327"/>
                <a:gd name="connsiteX7" fmla="*/ 415934 w 1041370"/>
                <a:gd name="connsiteY7" fmla="*/ 693285 h 1030327"/>
                <a:gd name="connsiteX0" fmla="*/ 408043 w 1041370"/>
                <a:gd name="connsiteY0" fmla="*/ 237961 h 1030327"/>
                <a:gd name="connsiteX1" fmla="*/ 551904 w 1041370"/>
                <a:gd name="connsiteY1" fmla="*/ 0 h 1030327"/>
                <a:gd name="connsiteX2" fmla="*/ 675624 w 1041370"/>
                <a:gd name="connsiteY2" fmla="*/ 300328 h 1030327"/>
                <a:gd name="connsiteX3" fmla="*/ 1034653 w 1041370"/>
                <a:gd name="connsiteY3" fmla="*/ 538491 h 1030327"/>
                <a:gd name="connsiteX4" fmla="*/ 613713 w 1041370"/>
                <a:gd name="connsiteY4" fmla="*/ 936636 h 1030327"/>
                <a:gd name="connsiteX5" fmla="*/ 69663 w 1041370"/>
                <a:gd name="connsiteY5" fmla="*/ 871971 h 1030327"/>
                <a:gd name="connsiteX6" fmla="*/ 122449 w 1041370"/>
                <a:gd name="connsiteY6" fmla="*/ 395289 h 1030327"/>
                <a:gd name="connsiteX7" fmla="*/ 415934 w 1041370"/>
                <a:gd name="connsiteY7" fmla="*/ 693285 h 1030327"/>
                <a:gd name="connsiteX0" fmla="*/ 408043 w 1041370"/>
                <a:gd name="connsiteY0" fmla="*/ 237961 h 1030327"/>
                <a:gd name="connsiteX1" fmla="*/ 551904 w 1041370"/>
                <a:gd name="connsiteY1" fmla="*/ 0 h 1030327"/>
                <a:gd name="connsiteX2" fmla="*/ 675624 w 1041370"/>
                <a:gd name="connsiteY2" fmla="*/ 300328 h 1030327"/>
                <a:gd name="connsiteX3" fmla="*/ 1034653 w 1041370"/>
                <a:gd name="connsiteY3" fmla="*/ 538491 h 1030327"/>
                <a:gd name="connsiteX4" fmla="*/ 613713 w 1041370"/>
                <a:gd name="connsiteY4" fmla="*/ 936636 h 1030327"/>
                <a:gd name="connsiteX5" fmla="*/ 69663 w 1041370"/>
                <a:gd name="connsiteY5" fmla="*/ 871971 h 1030327"/>
                <a:gd name="connsiteX6" fmla="*/ 122449 w 1041370"/>
                <a:gd name="connsiteY6" fmla="*/ 395289 h 1030327"/>
                <a:gd name="connsiteX7" fmla="*/ 407671 w 1041370"/>
                <a:gd name="connsiteY7" fmla="*/ 709810 h 1030327"/>
                <a:gd name="connsiteX0" fmla="*/ 408043 w 1041370"/>
                <a:gd name="connsiteY0" fmla="*/ 237961 h 1030327"/>
                <a:gd name="connsiteX1" fmla="*/ 551904 w 1041370"/>
                <a:gd name="connsiteY1" fmla="*/ 0 h 1030327"/>
                <a:gd name="connsiteX2" fmla="*/ 675624 w 1041370"/>
                <a:gd name="connsiteY2" fmla="*/ 300328 h 1030327"/>
                <a:gd name="connsiteX3" fmla="*/ 1034653 w 1041370"/>
                <a:gd name="connsiteY3" fmla="*/ 538491 h 1030327"/>
                <a:gd name="connsiteX4" fmla="*/ 613713 w 1041370"/>
                <a:gd name="connsiteY4" fmla="*/ 936636 h 1030327"/>
                <a:gd name="connsiteX5" fmla="*/ 69663 w 1041370"/>
                <a:gd name="connsiteY5" fmla="*/ 871971 h 1030327"/>
                <a:gd name="connsiteX6" fmla="*/ 122449 w 1041370"/>
                <a:gd name="connsiteY6" fmla="*/ 395289 h 1030327"/>
                <a:gd name="connsiteX7" fmla="*/ 407671 w 1041370"/>
                <a:gd name="connsiteY7" fmla="*/ 709810 h 1030327"/>
                <a:gd name="connsiteX0" fmla="*/ 408043 w 1041370"/>
                <a:gd name="connsiteY0" fmla="*/ 237961 h 1030327"/>
                <a:gd name="connsiteX1" fmla="*/ 551904 w 1041370"/>
                <a:gd name="connsiteY1" fmla="*/ 0 h 1030327"/>
                <a:gd name="connsiteX2" fmla="*/ 675624 w 1041370"/>
                <a:gd name="connsiteY2" fmla="*/ 300328 h 1030327"/>
                <a:gd name="connsiteX3" fmla="*/ 1034653 w 1041370"/>
                <a:gd name="connsiteY3" fmla="*/ 538491 h 1030327"/>
                <a:gd name="connsiteX4" fmla="*/ 613713 w 1041370"/>
                <a:gd name="connsiteY4" fmla="*/ 936636 h 1030327"/>
                <a:gd name="connsiteX5" fmla="*/ 69663 w 1041370"/>
                <a:gd name="connsiteY5" fmla="*/ 871971 h 1030327"/>
                <a:gd name="connsiteX6" fmla="*/ 122449 w 1041370"/>
                <a:gd name="connsiteY6" fmla="*/ 395289 h 1030327"/>
                <a:gd name="connsiteX7" fmla="*/ 407671 w 1041370"/>
                <a:gd name="connsiteY7" fmla="*/ 709810 h 1030327"/>
                <a:gd name="connsiteX0" fmla="*/ 408043 w 1041266"/>
                <a:gd name="connsiteY0" fmla="*/ 237961 h 1016230"/>
                <a:gd name="connsiteX1" fmla="*/ 551904 w 1041266"/>
                <a:gd name="connsiteY1" fmla="*/ 0 h 1016230"/>
                <a:gd name="connsiteX2" fmla="*/ 675624 w 1041266"/>
                <a:gd name="connsiteY2" fmla="*/ 300328 h 1016230"/>
                <a:gd name="connsiteX3" fmla="*/ 1034653 w 1041266"/>
                <a:gd name="connsiteY3" fmla="*/ 538491 h 1016230"/>
                <a:gd name="connsiteX4" fmla="*/ 610959 w 1041266"/>
                <a:gd name="connsiteY4" fmla="*/ 914602 h 1016230"/>
                <a:gd name="connsiteX5" fmla="*/ 69663 w 1041266"/>
                <a:gd name="connsiteY5" fmla="*/ 871971 h 1016230"/>
                <a:gd name="connsiteX6" fmla="*/ 122449 w 1041266"/>
                <a:gd name="connsiteY6" fmla="*/ 395289 h 1016230"/>
                <a:gd name="connsiteX7" fmla="*/ 407671 w 1041266"/>
                <a:gd name="connsiteY7" fmla="*/ 709810 h 1016230"/>
                <a:gd name="connsiteX0" fmla="*/ 408043 w 1042386"/>
                <a:gd name="connsiteY0" fmla="*/ 237961 h 1016230"/>
                <a:gd name="connsiteX1" fmla="*/ 551904 w 1042386"/>
                <a:gd name="connsiteY1" fmla="*/ 0 h 1016230"/>
                <a:gd name="connsiteX2" fmla="*/ 675624 w 1042386"/>
                <a:gd name="connsiteY2" fmla="*/ 300328 h 1016230"/>
                <a:gd name="connsiteX3" fmla="*/ 1034653 w 1042386"/>
                <a:gd name="connsiteY3" fmla="*/ 538491 h 1016230"/>
                <a:gd name="connsiteX4" fmla="*/ 610959 w 1042386"/>
                <a:gd name="connsiteY4" fmla="*/ 914602 h 1016230"/>
                <a:gd name="connsiteX5" fmla="*/ 69663 w 1042386"/>
                <a:gd name="connsiteY5" fmla="*/ 871971 h 1016230"/>
                <a:gd name="connsiteX6" fmla="*/ 122449 w 1042386"/>
                <a:gd name="connsiteY6" fmla="*/ 395289 h 1016230"/>
                <a:gd name="connsiteX7" fmla="*/ 407671 w 1042386"/>
                <a:gd name="connsiteY7" fmla="*/ 709810 h 1016230"/>
                <a:gd name="connsiteX0" fmla="*/ 408043 w 1042386"/>
                <a:gd name="connsiteY0" fmla="*/ 237961 h 1031503"/>
                <a:gd name="connsiteX1" fmla="*/ 551904 w 1042386"/>
                <a:gd name="connsiteY1" fmla="*/ 0 h 1031503"/>
                <a:gd name="connsiteX2" fmla="*/ 675624 w 1042386"/>
                <a:gd name="connsiteY2" fmla="*/ 300328 h 1031503"/>
                <a:gd name="connsiteX3" fmla="*/ 1034653 w 1042386"/>
                <a:gd name="connsiteY3" fmla="*/ 538491 h 1031503"/>
                <a:gd name="connsiteX4" fmla="*/ 610959 w 1042386"/>
                <a:gd name="connsiteY4" fmla="*/ 914602 h 1031503"/>
                <a:gd name="connsiteX5" fmla="*/ 69663 w 1042386"/>
                <a:gd name="connsiteY5" fmla="*/ 871971 h 1031503"/>
                <a:gd name="connsiteX6" fmla="*/ 122449 w 1042386"/>
                <a:gd name="connsiteY6" fmla="*/ 395289 h 1031503"/>
                <a:gd name="connsiteX7" fmla="*/ 407671 w 1042386"/>
                <a:gd name="connsiteY7" fmla="*/ 709810 h 1031503"/>
                <a:gd name="connsiteX0" fmla="*/ 408043 w 1040983"/>
                <a:gd name="connsiteY0" fmla="*/ 237961 h 1031503"/>
                <a:gd name="connsiteX1" fmla="*/ 551904 w 1040983"/>
                <a:gd name="connsiteY1" fmla="*/ 0 h 1031503"/>
                <a:gd name="connsiteX2" fmla="*/ 675624 w 1040983"/>
                <a:gd name="connsiteY2" fmla="*/ 300328 h 1031503"/>
                <a:gd name="connsiteX3" fmla="*/ 1034653 w 1040983"/>
                <a:gd name="connsiteY3" fmla="*/ 538491 h 1031503"/>
                <a:gd name="connsiteX4" fmla="*/ 610959 w 1040983"/>
                <a:gd name="connsiteY4" fmla="*/ 914602 h 1031503"/>
                <a:gd name="connsiteX5" fmla="*/ 69663 w 1040983"/>
                <a:gd name="connsiteY5" fmla="*/ 871971 h 1031503"/>
                <a:gd name="connsiteX6" fmla="*/ 122449 w 1040983"/>
                <a:gd name="connsiteY6" fmla="*/ 395289 h 1031503"/>
                <a:gd name="connsiteX7" fmla="*/ 407671 w 1040983"/>
                <a:gd name="connsiteY7" fmla="*/ 709810 h 1031503"/>
                <a:gd name="connsiteX0" fmla="*/ 408043 w 1040983"/>
                <a:gd name="connsiteY0" fmla="*/ 237961 h 1036239"/>
                <a:gd name="connsiteX1" fmla="*/ 551904 w 1040983"/>
                <a:gd name="connsiteY1" fmla="*/ 0 h 1036239"/>
                <a:gd name="connsiteX2" fmla="*/ 675624 w 1040983"/>
                <a:gd name="connsiteY2" fmla="*/ 300328 h 1036239"/>
                <a:gd name="connsiteX3" fmla="*/ 1034653 w 1040983"/>
                <a:gd name="connsiteY3" fmla="*/ 538491 h 1036239"/>
                <a:gd name="connsiteX4" fmla="*/ 610959 w 1040983"/>
                <a:gd name="connsiteY4" fmla="*/ 914602 h 1036239"/>
                <a:gd name="connsiteX5" fmla="*/ 69663 w 1040983"/>
                <a:gd name="connsiteY5" fmla="*/ 871971 h 1036239"/>
                <a:gd name="connsiteX6" fmla="*/ 122449 w 1040983"/>
                <a:gd name="connsiteY6" fmla="*/ 395289 h 1036239"/>
                <a:gd name="connsiteX7" fmla="*/ 407671 w 1040983"/>
                <a:gd name="connsiteY7" fmla="*/ 709810 h 1036239"/>
                <a:gd name="connsiteX0" fmla="*/ 408043 w 1040106"/>
                <a:gd name="connsiteY0" fmla="*/ 237961 h 1036239"/>
                <a:gd name="connsiteX1" fmla="*/ 551904 w 1040106"/>
                <a:gd name="connsiteY1" fmla="*/ 0 h 1036239"/>
                <a:gd name="connsiteX2" fmla="*/ 675624 w 1040106"/>
                <a:gd name="connsiteY2" fmla="*/ 300328 h 1036239"/>
                <a:gd name="connsiteX3" fmla="*/ 1034653 w 1040106"/>
                <a:gd name="connsiteY3" fmla="*/ 538491 h 1036239"/>
                <a:gd name="connsiteX4" fmla="*/ 610959 w 1040106"/>
                <a:gd name="connsiteY4" fmla="*/ 914602 h 1036239"/>
                <a:gd name="connsiteX5" fmla="*/ 69663 w 1040106"/>
                <a:gd name="connsiteY5" fmla="*/ 871971 h 1036239"/>
                <a:gd name="connsiteX6" fmla="*/ 122449 w 1040106"/>
                <a:gd name="connsiteY6" fmla="*/ 395289 h 1036239"/>
                <a:gd name="connsiteX7" fmla="*/ 407671 w 1040106"/>
                <a:gd name="connsiteY7" fmla="*/ 709810 h 1036239"/>
                <a:gd name="connsiteX0" fmla="*/ 408043 w 1040106"/>
                <a:gd name="connsiteY0" fmla="*/ 237961 h 1036239"/>
                <a:gd name="connsiteX1" fmla="*/ 551904 w 1040106"/>
                <a:gd name="connsiteY1" fmla="*/ 0 h 1036239"/>
                <a:gd name="connsiteX2" fmla="*/ 694904 w 1040106"/>
                <a:gd name="connsiteY2" fmla="*/ 308591 h 1036239"/>
                <a:gd name="connsiteX3" fmla="*/ 1034653 w 1040106"/>
                <a:gd name="connsiteY3" fmla="*/ 538491 h 1036239"/>
                <a:gd name="connsiteX4" fmla="*/ 610959 w 1040106"/>
                <a:gd name="connsiteY4" fmla="*/ 914602 h 1036239"/>
                <a:gd name="connsiteX5" fmla="*/ 69663 w 1040106"/>
                <a:gd name="connsiteY5" fmla="*/ 871971 h 1036239"/>
                <a:gd name="connsiteX6" fmla="*/ 122449 w 1040106"/>
                <a:gd name="connsiteY6" fmla="*/ 395289 h 1036239"/>
                <a:gd name="connsiteX7" fmla="*/ 407671 w 1040106"/>
                <a:gd name="connsiteY7" fmla="*/ 709810 h 1036239"/>
                <a:gd name="connsiteX0" fmla="*/ 408043 w 1040106"/>
                <a:gd name="connsiteY0" fmla="*/ 237961 h 1036239"/>
                <a:gd name="connsiteX1" fmla="*/ 551904 w 1040106"/>
                <a:gd name="connsiteY1" fmla="*/ 0 h 1036239"/>
                <a:gd name="connsiteX2" fmla="*/ 694904 w 1040106"/>
                <a:gd name="connsiteY2" fmla="*/ 308591 h 1036239"/>
                <a:gd name="connsiteX3" fmla="*/ 1034653 w 1040106"/>
                <a:gd name="connsiteY3" fmla="*/ 538491 h 1036239"/>
                <a:gd name="connsiteX4" fmla="*/ 610959 w 1040106"/>
                <a:gd name="connsiteY4" fmla="*/ 914602 h 1036239"/>
                <a:gd name="connsiteX5" fmla="*/ 69663 w 1040106"/>
                <a:gd name="connsiteY5" fmla="*/ 871971 h 1036239"/>
                <a:gd name="connsiteX6" fmla="*/ 122449 w 1040106"/>
                <a:gd name="connsiteY6" fmla="*/ 395289 h 1036239"/>
                <a:gd name="connsiteX7" fmla="*/ 407671 w 1040106"/>
                <a:gd name="connsiteY7" fmla="*/ 709810 h 1036239"/>
                <a:gd name="connsiteX0" fmla="*/ 408043 w 1040106"/>
                <a:gd name="connsiteY0" fmla="*/ 237961 h 1036239"/>
                <a:gd name="connsiteX1" fmla="*/ 551904 w 1040106"/>
                <a:gd name="connsiteY1" fmla="*/ 0 h 1036239"/>
                <a:gd name="connsiteX2" fmla="*/ 694904 w 1040106"/>
                <a:gd name="connsiteY2" fmla="*/ 308591 h 1036239"/>
                <a:gd name="connsiteX3" fmla="*/ 1034653 w 1040106"/>
                <a:gd name="connsiteY3" fmla="*/ 538491 h 1036239"/>
                <a:gd name="connsiteX4" fmla="*/ 610959 w 1040106"/>
                <a:gd name="connsiteY4" fmla="*/ 914602 h 1036239"/>
                <a:gd name="connsiteX5" fmla="*/ 69663 w 1040106"/>
                <a:gd name="connsiteY5" fmla="*/ 871971 h 1036239"/>
                <a:gd name="connsiteX6" fmla="*/ 122449 w 1040106"/>
                <a:gd name="connsiteY6" fmla="*/ 395289 h 1036239"/>
                <a:gd name="connsiteX7" fmla="*/ 407671 w 1040106"/>
                <a:gd name="connsiteY7" fmla="*/ 709810 h 1036239"/>
                <a:gd name="connsiteX0" fmla="*/ 408043 w 1040106"/>
                <a:gd name="connsiteY0" fmla="*/ 237961 h 1036239"/>
                <a:gd name="connsiteX1" fmla="*/ 551904 w 1040106"/>
                <a:gd name="connsiteY1" fmla="*/ 0 h 1036239"/>
                <a:gd name="connsiteX2" fmla="*/ 694904 w 1040106"/>
                <a:gd name="connsiteY2" fmla="*/ 308591 h 1036239"/>
                <a:gd name="connsiteX3" fmla="*/ 1034653 w 1040106"/>
                <a:gd name="connsiteY3" fmla="*/ 538491 h 1036239"/>
                <a:gd name="connsiteX4" fmla="*/ 610959 w 1040106"/>
                <a:gd name="connsiteY4" fmla="*/ 914602 h 1036239"/>
                <a:gd name="connsiteX5" fmla="*/ 69663 w 1040106"/>
                <a:gd name="connsiteY5" fmla="*/ 871971 h 1036239"/>
                <a:gd name="connsiteX6" fmla="*/ 122449 w 1040106"/>
                <a:gd name="connsiteY6" fmla="*/ 395289 h 1036239"/>
                <a:gd name="connsiteX7" fmla="*/ 407671 w 1040106"/>
                <a:gd name="connsiteY7" fmla="*/ 709810 h 1036239"/>
                <a:gd name="connsiteX0" fmla="*/ 408043 w 1040106"/>
                <a:gd name="connsiteY0" fmla="*/ 237961 h 1036239"/>
                <a:gd name="connsiteX1" fmla="*/ 551904 w 1040106"/>
                <a:gd name="connsiteY1" fmla="*/ 0 h 1036239"/>
                <a:gd name="connsiteX2" fmla="*/ 694904 w 1040106"/>
                <a:gd name="connsiteY2" fmla="*/ 308591 h 1036239"/>
                <a:gd name="connsiteX3" fmla="*/ 1034653 w 1040106"/>
                <a:gd name="connsiteY3" fmla="*/ 538491 h 1036239"/>
                <a:gd name="connsiteX4" fmla="*/ 610959 w 1040106"/>
                <a:gd name="connsiteY4" fmla="*/ 914602 h 1036239"/>
                <a:gd name="connsiteX5" fmla="*/ 69663 w 1040106"/>
                <a:gd name="connsiteY5" fmla="*/ 871971 h 1036239"/>
                <a:gd name="connsiteX6" fmla="*/ 122449 w 1040106"/>
                <a:gd name="connsiteY6" fmla="*/ 395289 h 1036239"/>
                <a:gd name="connsiteX7" fmla="*/ 407671 w 1040106"/>
                <a:gd name="connsiteY7" fmla="*/ 709810 h 1036239"/>
                <a:gd name="connsiteX0" fmla="*/ 408043 w 1040106"/>
                <a:gd name="connsiteY0" fmla="*/ 237961 h 1036239"/>
                <a:gd name="connsiteX1" fmla="*/ 551904 w 1040106"/>
                <a:gd name="connsiteY1" fmla="*/ 0 h 1036239"/>
                <a:gd name="connsiteX2" fmla="*/ 694904 w 1040106"/>
                <a:gd name="connsiteY2" fmla="*/ 308591 h 1036239"/>
                <a:gd name="connsiteX3" fmla="*/ 1034653 w 1040106"/>
                <a:gd name="connsiteY3" fmla="*/ 538491 h 1036239"/>
                <a:gd name="connsiteX4" fmla="*/ 610959 w 1040106"/>
                <a:gd name="connsiteY4" fmla="*/ 914602 h 1036239"/>
                <a:gd name="connsiteX5" fmla="*/ 69663 w 1040106"/>
                <a:gd name="connsiteY5" fmla="*/ 871971 h 1036239"/>
                <a:gd name="connsiteX6" fmla="*/ 122449 w 1040106"/>
                <a:gd name="connsiteY6" fmla="*/ 395289 h 1036239"/>
                <a:gd name="connsiteX7" fmla="*/ 407671 w 1040106"/>
                <a:gd name="connsiteY7" fmla="*/ 709810 h 1036239"/>
                <a:gd name="connsiteX0" fmla="*/ 408043 w 1042163"/>
                <a:gd name="connsiteY0" fmla="*/ 237961 h 1036239"/>
                <a:gd name="connsiteX1" fmla="*/ 551904 w 1042163"/>
                <a:gd name="connsiteY1" fmla="*/ 0 h 1036239"/>
                <a:gd name="connsiteX2" fmla="*/ 694904 w 1042163"/>
                <a:gd name="connsiteY2" fmla="*/ 308591 h 1036239"/>
                <a:gd name="connsiteX3" fmla="*/ 1034653 w 1042163"/>
                <a:gd name="connsiteY3" fmla="*/ 538491 h 1036239"/>
                <a:gd name="connsiteX4" fmla="*/ 610959 w 1042163"/>
                <a:gd name="connsiteY4" fmla="*/ 914602 h 1036239"/>
                <a:gd name="connsiteX5" fmla="*/ 69663 w 1042163"/>
                <a:gd name="connsiteY5" fmla="*/ 871971 h 1036239"/>
                <a:gd name="connsiteX6" fmla="*/ 122449 w 1042163"/>
                <a:gd name="connsiteY6" fmla="*/ 395289 h 1036239"/>
                <a:gd name="connsiteX7" fmla="*/ 407671 w 1042163"/>
                <a:gd name="connsiteY7" fmla="*/ 709810 h 1036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42163" h="1036239">
                  <a:moveTo>
                    <a:pt x="408043" y="237961"/>
                  </a:moveTo>
                  <a:cubicBezTo>
                    <a:pt x="343992" y="128344"/>
                    <a:pt x="425913" y="2202"/>
                    <a:pt x="551904" y="0"/>
                  </a:cubicBezTo>
                  <a:cubicBezTo>
                    <a:pt x="692297" y="9220"/>
                    <a:pt x="799637" y="145134"/>
                    <a:pt x="694904" y="308591"/>
                  </a:cubicBezTo>
                  <a:cubicBezTo>
                    <a:pt x="913733" y="254856"/>
                    <a:pt x="1005866" y="388412"/>
                    <a:pt x="1034653" y="538491"/>
                  </a:cubicBezTo>
                  <a:cubicBezTo>
                    <a:pt x="1080710" y="748323"/>
                    <a:pt x="911934" y="1029765"/>
                    <a:pt x="610959" y="914602"/>
                  </a:cubicBezTo>
                  <a:cubicBezTo>
                    <a:pt x="529678" y="1130828"/>
                    <a:pt x="156451" y="1022057"/>
                    <a:pt x="69663" y="871971"/>
                  </a:cubicBezTo>
                  <a:cubicBezTo>
                    <a:pt x="-4549" y="766325"/>
                    <a:pt x="-59482" y="489919"/>
                    <a:pt x="122449" y="395289"/>
                  </a:cubicBezTo>
                  <a:cubicBezTo>
                    <a:pt x="315758" y="274283"/>
                    <a:pt x="605462" y="514080"/>
                    <a:pt x="407671" y="709810"/>
                  </a:cubicBezTo>
                </a:path>
              </a:pathLst>
            </a:custGeom>
            <a:no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7" name="자유형: 도형 23">
              <a:extLst>
                <a:ext uri="{FF2B5EF4-FFF2-40B4-BE49-F238E27FC236}">
                  <a16:creationId xmlns:a16="http://schemas.microsoft.com/office/drawing/2014/main" id="{5E6DCD67-DD00-0D46-A73F-AF1BEF1F0063}"/>
                </a:ext>
              </a:extLst>
            </p:cNvPr>
            <p:cNvSpPr/>
            <p:nvPr/>
          </p:nvSpPr>
          <p:spPr>
            <a:xfrm>
              <a:off x="6150565" y="3902140"/>
              <a:ext cx="223711" cy="335071"/>
            </a:xfrm>
            <a:custGeom>
              <a:avLst/>
              <a:gdLst>
                <a:gd name="connsiteX0" fmla="*/ 0 w 210368"/>
                <a:gd name="connsiteY0" fmla="*/ 692812 h 692812"/>
                <a:gd name="connsiteX1" fmla="*/ 145855 w 210368"/>
                <a:gd name="connsiteY1" fmla="*/ 0 h 692812"/>
                <a:gd name="connsiteX2" fmla="*/ 210368 w 210368"/>
                <a:gd name="connsiteY2" fmla="*/ 350614 h 692812"/>
                <a:gd name="connsiteX0" fmla="*/ 0 w 204758"/>
                <a:gd name="connsiteY0" fmla="*/ 692812 h 692812"/>
                <a:gd name="connsiteX1" fmla="*/ 145855 w 204758"/>
                <a:gd name="connsiteY1" fmla="*/ 0 h 692812"/>
                <a:gd name="connsiteX2" fmla="*/ 204758 w 204758"/>
                <a:gd name="connsiteY2" fmla="*/ 350614 h 692812"/>
                <a:gd name="connsiteX0" fmla="*/ 0 w 259110"/>
                <a:gd name="connsiteY0" fmla="*/ 692812 h 692812"/>
                <a:gd name="connsiteX1" fmla="*/ 145855 w 259110"/>
                <a:gd name="connsiteY1" fmla="*/ 0 h 692812"/>
                <a:gd name="connsiteX2" fmla="*/ 204758 w 259110"/>
                <a:gd name="connsiteY2" fmla="*/ 350614 h 692812"/>
                <a:gd name="connsiteX0" fmla="*/ 0 w 259110"/>
                <a:gd name="connsiteY0" fmla="*/ 670372 h 670372"/>
                <a:gd name="connsiteX1" fmla="*/ 145855 w 259110"/>
                <a:gd name="connsiteY1" fmla="*/ 0 h 670372"/>
                <a:gd name="connsiteX2" fmla="*/ 204758 w 259110"/>
                <a:gd name="connsiteY2" fmla="*/ 328174 h 670372"/>
                <a:gd name="connsiteX0" fmla="*/ 0 w 276458"/>
                <a:gd name="connsiteY0" fmla="*/ 670372 h 670372"/>
                <a:gd name="connsiteX1" fmla="*/ 145855 w 276458"/>
                <a:gd name="connsiteY1" fmla="*/ 0 h 670372"/>
                <a:gd name="connsiteX2" fmla="*/ 204758 w 276458"/>
                <a:gd name="connsiteY2" fmla="*/ 328174 h 670372"/>
                <a:gd name="connsiteX0" fmla="*/ 0 w 276458"/>
                <a:gd name="connsiteY0" fmla="*/ 670381 h 670381"/>
                <a:gd name="connsiteX1" fmla="*/ 145855 w 276458"/>
                <a:gd name="connsiteY1" fmla="*/ 9 h 670381"/>
                <a:gd name="connsiteX2" fmla="*/ 204758 w 276458"/>
                <a:gd name="connsiteY2" fmla="*/ 328183 h 670381"/>
                <a:gd name="connsiteX0" fmla="*/ 17567 w 294025"/>
                <a:gd name="connsiteY0" fmla="*/ 670381 h 670381"/>
                <a:gd name="connsiteX1" fmla="*/ 163422 w 294025"/>
                <a:gd name="connsiteY1" fmla="*/ 9 h 670381"/>
                <a:gd name="connsiteX2" fmla="*/ 222325 w 294025"/>
                <a:gd name="connsiteY2" fmla="*/ 328183 h 670381"/>
                <a:gd name="connsiteX0" fmla="*/ 17567 w 327330"/>
                <a:gd name="connsiteY0" fmla="*/ 671068 h 671068"/>
                <a:gd name="connsiteX1" fmla="*/ 163422 w 327330"/>
                <a:gd name="connsiteY1" fmla="*/ 696 h 671068"/>
                <a:gd name="connsiteX2" fmla="*/ 222325 w 327330"/>
                <a:gd name="connsiteY2" fmla="*/ 328870 h 671068"/>
                <a:gd name="connsiteX0" fmla="*/ 17567 w 321664"/>
                <a:gd name="connsiteY0" fmla="*/ 671068 h 671068"/>
                <a:gd name="connsiteX1" fmla="*/ 163422 w 321664"/>
                <a:gd name="connsiteY1" fmla="*/ 696 h 671068"/>
                <a:gd name="connsiteX2" fmla="*/ 222325 w 321664"/>
                <a:gd name="connsiteY2" fmla="*/ 328870 h 671068"/>
                <a:gd name="connsiteX0" fmla="*/ 18431 w 322528"/>
                <a:gd name="connsiteY0" fmla="*/ 671068 h 671068"/>
                <a:gd name="connsiteX1" fmla="*/ 164286 w 322528"/>
                <a:gd name="connsiteY1" fmla="*/ 696 h 671068"/>
                <a:gd name="connsiteX2" fmla="*/ 223189 w 322528"/>
                <a:gd name="connsiteY2" fmla="*/ 328870 h 671068"/>
                <a:gd name="connsiteX0" fmla="*/ 18431 w 311947"/>
                <a:gd name="connsiteY0" fmla="*/ 671151 h 671151"/>
                <a:gd name="connsiteX1" fmla="*/ 164286 w 311947"/>
                <a:gd name="connsiteY1" fmla="*/ 779 h 671151"/>
                <a:gd name="connsiteX2" fmla="*/ 203910 w 311947"/>
                <a:gd name="connsiteY2" fmla="*/ 312427 h 671151"/>
                <a:gd name="connsiteX0" fmla="*/ 18431 w 319515"/>
                <a:gd name="connsiteY0" fmla="*/ 670768 h 670768"/>
                <a:gd name="connsiteX1" fmla="*/ 164286 w 319515"/>
                <a:gd name="connsiteY1" fmla="*/ 396 h 670768"/>
                <a:gd name="connsiteX2" fmla="*/ 203910 w 319515"/>
                <a:gd name="connsiteY2" fmla="*/ 312044 h 670768"/>
                <a:gd name="connsiteX0" fmla="*/ 16717 w 317801"/>
                <a:gd name="connsiteY0" fmla="*/ 670768 h 670768"/>
                <a:gd name="connsiteX1" fmla="*/ 162572 w 317801"/>
                <a:gd name="connsiteY1" fmla="*/ 396 h 670768"/>
                <a:gd name="connsiteX2" fmla="*/ 202196 w 317801"/>
                <a:gd name="connsiteY2" fmla="*/ 312044 h 670768"/>
                <a:gd name="connsiteX0" fmla="*/ 16717 w 320719"/>
                <a:gd name="connsiteY0" fmla="*/ 670412 h 670412"/>
                <a:gd name="connsiteX1" fmla="*/ 162572 w 320719"/>
                <a:gd name="connsiteY1" fmla="*/ 40 h 670412"/>
                <a:gd name="connsiteX2" fmla="*/ 202196 w 320719"/>
                <a:gd name="connsiteY2" fmla="*/ 311688 h 670412"/>
                <a:gd name="connsiteX0" fmla="*/ 16717 w 314294"/>
                <a:gd name="connsiteY0" fmla="*/ 670412 h 670412"/>
                <a:gd name="connsiteX1" fmla="*/ 162572 w 314294"/>
                <a:gd name="connsiteY1" fmla="*/ 40 h 670412"/>
                <a:gd name="connsiteX2" fmla="*/ 202196 w 314294"/>
                <a:gd name="connsiteY2" fmla="*/ 311688 h 670412"/>
                <a:gd name="connsiteX0" fmla="*/ 20002 w 313692"/>
                <a:gd name="connsiteY0" fmla="*/ 684181 h 684181"/>
                <a:gd name="connsiteX1" fmla="*/ 157594 w 313692"/>
                <a:gd name="connsiteY1" fmla="*/ 38 h 684181"/>
                <a:gd name="connsiteX2" fmla="*/ 205481 w 313692"/>
                <a:gd name="connsiteY2" fmla="*/ 325457 h 684181"/>
                <a:gd name="connsiteX0" fmla="*/ 20002 w 335146"/>
                <a:gd name="connsiteY0" fmla="*/ 684143 h 684143"/>
                <a:gd name="connsiteX1" fmla="*/ 157594 w 335146"/>
                <a:gd name="connsiteY1" fmla="*/ 0 h 684143"/>
                <a:gd name="connsiteX2" fmla="*/ 205481 w 335146"/>
                <a:gd name="connsiteY2" fmla="*/ 325419 h 684143"/>
                <a:gd name="connsiteX0" fmla="*/ 20002 w 322593"/>
                <a:gd name="connsiteY0" fmla="*/ 684143 h 684143"/>
                <a:gd name="connsiteX1" fmla="*/ 157594 w 322593"/>
                <a:gd name="connsiteY1" fmla="*/ 0 h 684143"/>
                <a:gd name="connsiteX2" fmla="*/ 177939 w 322593"/>
                <a:gd name="connsiteY2" fmla="*/ 275843 h 684143"/>
                <a:gd name="connsiteX0" fmla="*/ 20002 w 322593"/>
                <a:gd name="connsiteY0" fmla="*/ 684143 h 684143"/>
                <a:gd name="connsiteX1" fmla="*/ 157594 w 322593"/>
                <a:gd name="connsiteY1" fmla="*/ 0 h 684143"/>
                <a:gd name="connsiteX2" fmla="*/ 177939 w 322593"/>
                <a:gd name="connsiteY2" fmla="*/ 275843 h 684143"/>
                <a:gd name="connsiteX0" fmla="*/ 20002 w 305016"/>
                <a:gd name="connsiteY0" fmla="*/ 684145 h 684145"/>
                <a:gd name="connsiteX1" fmla="*/ 157594 w 305016"/>
                <a:gd name="connsiteY1" fmla="*/ 2 h 684145"/>
                <a:gd name="connsiteX2" fmla="*/ 177939 w 305016"/>
                <a:gd name="connsiteY2" fmla="*/ 275845 h 684145"/>
                <a:gd name="connsiteX0" fmla="*/ 20002 w 305016"/>
                <a:gd name="connsiteY0" fmla="*/ 684145 h 684145"/>
                <a:gd name="connsiteX1" fmla="*/ 157594 w 305016"/>
                <a:gd name="connsiteY1" fmla="*/ 2 h 684145"/>
                <a:gd name="connsiteX2" fmla="*/ 177939 w 305016"/>
                <a:gd name="connsiteY2" fmla="*/ 275845 h 684145"/>
                <a:gd name="connsiteX0" fmla="*/ 11876 w 318923"/>
                <a:gd name="connsiteY0" fmla="*/ 463808 h 463808"/>
                <a:gd name="connsiteX1" fmla="*/ 171501 w 318923"/>
                <a:gd name="connsiteY1" fmla="*/ 2 h 463808"/>
                <a:gd name="connsiteX2" fmla="*/ 191846 w 318923"/>
                <a:gd name="connsiteY2" fmla="*/ 275845 h 463808"/>
                <a:gd name="connsiteX0" fmla="*/ 11876 w 318923"/>
                <a:gd name="connsiteY0" fmla="*/ 444528 h 444528"/>
                <a:gd name="connsiteX1" fmla="*/ 171501 w 318923"/>
                <a:gd name="connsiteY1" fmla="*/ 2 h 444528"/>
                <a:gd name="connsiteX2" fmla="*/ 191846 w 318923"/>
                <a:gd name="connsiteY2" fmla="*/ 275845 h 444528"/>
                <a:gd name="connsiteX0" fmla="*/ 1452 w 308499"/>
                <a:gd name="connsiteY0" fmla="*/ 444528 h 444528"/>
                <a:gd name="connsiteX1" fmla="*/ 161077 w 308499"/>
                <a:gd name="connsiteY1" fmla="*/ 2 h 444528"/>
                <a:gd name="connsiteX2" fmla="*/ 181422 w 308499"/>
                <a:gd name="connsiteY2" fmla="*/ 275845 h 444528"/>
                <a:gd name="connsiteX0" fmla="*/ 1452 w 296864"/>
                <a:gd name="connsiteY0" fmla="*/ 444638 h 444638"/>
                <a:gd name="connsiteX1" fmla="*/ 161077 w 296864"/>
                <a:gd name="connsiteY1" fmla="*/ 112 h 444638"/>
                <a:gd name="connsiteX2" fmla="*/ 181422 w 296864"/>
                <a:gd name="connsiteY2" fmla="*/ 275955 h 444638"/>
              </a:gdLst>
              <a:ahLst/>
              <a:cxnLst>
                <a:cxn ang="0">
                  <a:pos x="connsiteX0" y="connsiteY0"/>
                </a:cxn>
                <a:cxn ang="0">
                  <a:pos x="connsiteX1" y="connsiteY1"/>
                </a:cxn>
                <a:cxn ang="0">
                  <a:pos x="connsiteX2" y="connsiteY2"/>
                </a:cxn>
              </a:cxnLst>
              <a:rect l="l" t="t" r="r" b="b"/>
              <a:pathLst>
                <a:path w="296864" h="444638">
                  <a:moveTo>
                    <a:pt x="1452" y="444638"/>
                  </a:moveTo>
                  <a:cubicBezTo>
                    <a:pt x="-2260" y="204656"/>
                    <a:pt x="-11482" y="8739"/>
                    <a:pt x="161077" y="112"/>
                  </a:cubicBezTo>
                  <a:cubicBezTo>
                    <a:pt x="350238" y="-6281"/>
                    <a:pt x="327228" y="262274"/>
                    <a:pt x="181422" y="275955"/>
                  </a:cubicBezTo>
                </a:path>
              </a:pathLst>
            </a:custGeom>
            <a:no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cxnSp>
          <p:nvCxnSpPr>
            <p:cNvPr id="18" name="직선 연결선 24">
              <a:extLst>
                <a:ext uri="{FF2B5EF4-FFF2-40B4-BE49-F238E27FC236}">
                  <a16:creationId xmlns:a16="http://schemas.microsoft.com/office/drawing/2014/main" id="{F5EF07C4-8791-A943-BDCE-EC3611FB1CBF}"/>
                </a:ext>
              </a:extLst>
            </p:cNvPr>
            <p:cNvCxnSpPr>
              <a:cxnSpLocks/>
            </p:cNvCxnSpPr>
            <p:nvPr/>
          </p:nvCxnSpPr>
          <p:spPr>
            <a:xfrm flipH="1">
              <a:off x="6152008" y="3476077"/>
              <a:ext cx="1188" cy="974737"/>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64" name="Content Placeholder 3">
            <a:extLst>
              <a:ext uri="{FF2B5EF4-FFF2-40B4-BE49-F238E27FC236}">
                <a16:creationId xmlns:a16="http://schemas.microsoft.com/office/drawing/2014/main" id="{E62128A5-B749-B44E-AF7E-444A1C548B59}"/>
              </a:ext>
            </a:extLst>
          </p:cNvPr>
          <p:cNvSpPr txBox="1">
            <a:spLocks/>
          </p:cNvSpPr>
          <p:nvPr/>
        </p:nvSpPr>
        <p:spPr>
          <a:xfrm>
            <a:off x="3869535" y="5811595"/>
            <a:ext cx="4296910" cy="401952"/>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altLang="ko-KR" sz="2000" b="1" dirty="0">
                <a:latin typeface="Lato" panose="020F0502020204030203" pitchFamily="34" charset="0"/>
                <a:ea typeface="Lato" panose="020F0502020204030203" pitchFamily="34" charset="0"/>
                <a:cs typeface="Lato" panose="020F0502020204030203" pitchFamily="34" charset="0"/>
              </a:rPr>
              <a:t>Redesign da </a:t>
            </a:r>
            <a:r>
              <a:rPr lang="en-US" altLang="ko-KR" sz="2000" b="1" dirty="0" err="1">
                <a:latin typeface="Lato" panose="020F0502020204030203" pitchFamily="34" charset="0"/>
                <a:ea typeface="Lato" panose="020F0502020204030203" pitchFamily="34" charset="0"/>
                <a:cs typeface="Lato" panose="020F0502020204030203" pitchFamily="34" charset="0"/>
              </a:rPr>
              <a:t>versão</a:t>
            </a:r>
            <a:r>
              <a:rPr lang="en-US" altLang="ko-KR" sz="2000" b="1" dirty="0">
                <a:latin typeface="Lato" panose="020F0502020204030203" pitchFamily="34" charset="0"/>
                <a:ea typeface="Lato" panose="020F0502020204030203" pitchFamily="34" charset="0"/>
                <a:cs typeface="Lato" panose="020F0502020204030203" pitchFamily="34" charset="0"/>
              </a:rPr>
              <a:t> anterior com </a:t>
            </a:r>
            <a:r>
              <a:rPr lang="en-US" altLang="ko-KR" sz="2000" b="1" dirty="0" err="1">
                <a:latin typeface="Lato" panose="020F0502020204030203" pitchFamily="34" charset="0"/>
                <a:ea typeface="Lato" panose="020F0502020204030203" pitchFamily="34" charset="0"/>
                <a:cs typeface="Lato" panose="020F0502020204030203" pitchFamily="34" charset="0"/>
              </a:rPr>
              <a:t>foco</a:t>
            </a:r>
            <a:r>
              <a:rPr lang="en-US" altLang="ko-KR" sz="2000" b="1" dirty="0">
                <a:latin typeface="Lato" panose="020F0502020204030203" pitchFamily="34" charset="0"/>
                <a:ea typeface="Lato" panose="020F0502020204030203" pitchFamily="34" charset="0"/>
                <a:cs typeface="Lato" panose="020F0502020204030203" pitchFamily="34" charset="0"/>
              </a:rPr>
              <a:t> </a:t>
            </a:r>
            <a:r>
              <a:rPr lang="en-US" altLang="ko-KR" sz="2000" b="1" dirty="0" err="1">
                <a:latin typeface="Lato" panose="020F0502020204030203" pitchFamily="34" charset="0"/>
                <a:ea typeface="Lato" panose="020F0502020204030203" pitchFamily="34" charset="0"/>
                <a:cs typeface="Lato" panose="020F0502020204030203" pitchFamily="34" charset="0"/>
              </a:rPr>
              <a:t>em</a:t>
            </a:r>
            <a:r>
              <a:rPr lang="en-US" altLang="ko-KR" sz="2000" b="1" dirty="0">
                <a:latin typeface="Lato" panose="020F0502020204030203" pitchFamily="34" charset="0"/>
                <a:ea typeface="Lato" panose="020F0502020204030203" pitchFamily="34" charset="0"/>
                <a:cs typeface="Lato" panose="020F0502020204030203" pitchFamily="34" charset="0"/>
              </a:rPr>
              <a:t> </a:t>
            </a:r>
            <a:r>
              <a:rPr lang="en-US" altLang="ko-KR" sz="2000" b="1" dirty="0" err="1">
                <a:latin typeface="Lato" panose="020F0502020204030203" pitchFamily="34" charset="0"/>
                <a:ea typeface="Lato" panose="020F0502020204030203" pitchFamily="34" charset="0"/>
                <a:cs typeface="Lato" panose="020F0502020204030203" pitchFamily="34" charset="0"/>
              </a:rPr>
              <a:t>acessibilidade</a:t>
            </a:r>
            <a:endParaRPr lang="ko-KR" altLang="en-US" sz="2000" b="1" dirty="0">
              <a:latin typeface="Lato" panose="020F0502020204030203" pitchFamily="34" charset="0"/>
              <a:cs typeface="Lato" panose="020F0502020204030203" pitchFamily="34" charset="0"/>
            </a:endParaRPr>
          </a:p>
        </p:txBody>
      </p:sp>
      <p:sp>
        <p:nvSpPr>
          <p:cNvPr id="65" name="Content Placeholder 3">
            <a:extLst>
              <a:ext uri="{FF2B5EF4-FFF2-40B4-BE49-F238E27FC236}">
                <a16:creationId xmlns:a16="http://schemas.microsoft.com/office/drawing/2014/main" id="{9275A0EC-B5A0-DF4B-8C08-A039EAF6E037}"/>
              </a:ext>
            </a:extLst>
          </p:cNvPr>
          <p:cNvSpPr txBox="1">
            <a:spLocks/>
          </p:cNvSpPr>
          <p:nvPr/>
        </p:nvSpPr>
        <p:spPr>
          <a:xfrm>
            <a:off x="8548653" y="2089539"/>
            <a:ext cx="3058699" cy="401952"/>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pt-BR" altLang="ko-KR" sz="2000" b="1" dirty="0">
                <a:latin typeface="Lato" panose="020F0502020204030203" pitchFamily="34" charset="0"/>
                <a:ea typeface="Lato" panose="020F0502020204030203" pitchFamily="34" charset="0"/>
                <a:cs typeface="Lato" panose="020F0502020204030203" pitchFamily="34" charset="0"/>
              </a:rPr>
              <a:t>Nova versão com acessibilidade</a:t>
            </a:r>
            <a:endParaRPr lang="pt-BR" altLang="ko-KR" sz="2000" b="1" dirty="0">
              <a:latin typeface="Lato" panose="020F0502020204030203" pitchFamily="34" charset="0"/>
              <a:cs typeface="Lato" panose="020F0502020204030203" pitchFamily="34" charset="0"/>
            </a:endParaRPr>
          </a:p>
        </p:txBody>
      </p:sp>
      <p:grpSp>
        <p:nvGrpSpPr>
          <p:cNvPr id="66" name="그룹 39">
            <a:extLst>
              <a:ext uri="{FF2B5EF4-FFF2-40B4-BE49-F238E27FC236}">
                <a16:creationId xmlns:a16="http://schemas.microsoft.com/office/drawing/2014/main" id="{9510B02A-0072-AC48-B884-2C6086D33117}"/>
              </a:ext>
            </a:extLst>
          </p:cNvPr>
          <p:cNvGrpSpPr/>
          <p:nvPr/>
        </p:nvGrpSpPr>
        <p:grpSpPr>
          <a:xfrm>
            <a:off x="6241845" y="4057514"/>
            <a:ext cx="3956473" cy="2066287"/>
            <a:chOff x="6319854" y="4022016"/>
            <a:chExt cx="3956473" cy="2066287"/>
          </a:xfrm>
          <a:solidFill>
            <a:schemeClr val="tx1"/>
          </a:solidFill>
        </p:grpSpPr>
        <p:grpSp>
          <p:nvGrpSpPr>
            <p:cNvPr id="67" name="그룹 40">
              <a:extLst>
                <a:ext uri="{FF2B5EF4-FFF2-40B4-BE49-F238E27FC236}">
                  <a16:creationId xmlns:a16="http://schemas.microsoft.com/office/drawing/2014/main" id="{85293343-00A4-6546-9D8C-2B2A82720FBF}"/>
                </a:ext>
              </a:extLst>
            </p:cNvPr>
            <p:cNvGrpSpPr/>
            <p:nvPr/>
          </p:nvGrpSpPr>
          <p:grpSpPr>
            <a:xfrm>
              <a:off x="9196326" y="4656711"/>
              <a:ext cx="1080001" cy="1431592"/>
              <a:chOff x="9196326" y="4656711"/>
              <a:chExt cx="1080001" cy="1431592"/>
            </a:xfrm>
            <a:grpFill/>
          </p:grpSpPr>
          <p:sp>
            <p:nvSpPr>
              <p:cNvPr id="76" name="Rectangle 32">
                <a:extLst>
                  <a:ext uri="{FF2B5EF4-FFF2-40B4-BE49-F238E27FC236}">
                    <a16:creationId xmlns:a16="http://schemas.microsoft.com/office/drawing/2014/main" id="{7364076F-5A78-EF4D-A219-A44650529567}"/>
                  </a:ext>
                </a:extLst>
              </p:cNvPr>
              <p:cNvSpPr/>
              <p:nvPr/>
            </p:nvSpPr>
            <p:spPr>
              <a:xfrm rot="10800000">
                <a:off x="10156012" y="4656711"/>
                <a:ext cx="119620" cy="927493"/>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
            <p:nvSpPr>
              <p:cNvPr id="77" name="Block Arc 83">
                <a:extLst>
                  <a:ext uri="{FF2B5EF4-FFF2-40B4-BE49-F238E27FC236}">
                    <a16:creationId xmlns:a16="http://schemas.microsoft.com/office/drawing/2014/main" id="{433881E6-561D-8640-A32F-E7B788F3FE49}"/>
                  </a:ext>
                </a:extLst>
              </p:cNvPr>
              <p:cNvSpPr/>
              <p:nvPr/>
            </p:nvSpPr>
            <p:spPr>
              <a:xfrm rot="10800000">
                <a:off x="9196327" y="5008303"/>
                <a:ext cx="1080000" cy="1080000"/>
              </a:xfrm>
              <a:prstGeom prst="blockArc">
                <a:avLst>
                  <a:gd name="adj1" fmla="val 10795309"/>
                  <a:gd name="adj2" fmla="val 21580245"/>
                  <a:gd name="adj3" fmla="val 11055"/>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solidFill>
                </a:endParaRPr>
              </a:p>
            </p:txBody>
          </p:sp>
          <p:sp>
            <p:nvSpPr>
              <p:cNvPr id="78" name="Rectangle 32">
                <a:extLst>
                  <a:ext uri="{FF2B5EF4-FFF2-40B4-BE49-F238E27FC236}">
                    <a16:creationId xmlns:a16="http://schemas.microsoft.com/office/drawing/2014/main" id="{B88B1528-C393-5B42-B832-65063DA3D5A6}"/>
                  </a:ext>
                </a:extLst>
              </p:cNvPr>
              <p:cNvSpPr/>
              <p:nvPr/>
            </p:nvSpPr>
            <p:spPr>
              <a:xfrm rot="10800000">
                <a:off x="9196326" y="5043827"/>
                <a:ext cx="120315" cy="50996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grpSp>
          <p:nvGrpSpPr>
            <p:cNvPr id="68" name="그룹 41">
              <a:extLst>
                <a:ext uri="{FF2B5EF4-FFF2-40B4-BE49-F238E27FC236}">
                  <a16:creationId xmlns:a16="http://schemas.microsoft.com/office/drawing/2014/main" id="{0F646B45-B809-5643-9FFF-28235FBD69AA}"/>
                </a:ext>
              </a:extLst>
            </p:cNvPr>
            <p:cNvGrpSpPr/>
            <p:nvPr/>
          </p:nvGrpSpPr>
          <p:grpSpPr>
            <a:xfrm rot="10800000">
              <a:off x="8236185" y="4022016"/>
              <a:ext cx="1080001" cy="1080000"/>
              <a:chOff x="9196326" y="5008303"/>
              <a:chExt cx="1080001" cy="1080000"/>
            </a:xfrm>
            <a:grpFill/>
          </p:grpSpPr>
          <p:sp>
            <p:nvSpPr>
              <p:cNvPr id="73" name="Rectangle 32">
                <a:extLst>
                  <a:ext uri="{FF2B5EF4-FFF2-40B4-BE49-F238E27FC236}">
                    <a16:creationId xmlns:a16="http://schemas.microsoft.com/office/drawing/2014/main" id="{4FA37978-EAB9-8A4B-99D3-4AC609C31473}"/>
                  </a:ext>
                </a:extLst>
              </p:cNvPr>
              <p:cNvSpPr/>
              <p:nvPr/>
            </p:nvSpPr>
            <p:spPr>
              <a:xfrm rot="10800000">
                <a:off x="10156012" y="5043828"/>
                <a:ext cx="120315" cy="54037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
            <p:nvSpPr>
              <p:cNvPr id="74" name="Block Arc 83">
                <a:extLst>
                  <a:ext uri="{FF2B5EF4-FFF2-40B4-BE49-F238E27FC236}">
                    <a16:creationId xmlns:a16="http://schemas.microsoft.com/office/drawing/2014/main" id="{F24152F9-1787-E14B-948F-FA5EB6BF2DB1}"/>
                  </a:ext>
                </a:extLst>
              </p:cNvPr>
              <p:cNvSpPr/>
              <p:nvPr/>
            </p:nvSpPr>
            <p:spPr>
              <a:xfrm rot="10800000">
                <a:off x="9196327" y="5008303"/>
                <a:ext cx="1080000" cy="1080000"/>
              </a:xfrm>
              <a:prstGeom prst="blockArc">
                <a:avLst>
                  <a:gd name="adj1" fmla="val 10795309"/>
                  <a:gd name="adj2" fmla="val 21580245"/>
                  <a:gd name="adj3" fmla="val 11055"/>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solidFill>
                </a:endParaRPr>
              </a:p>
            </p:txBody>
          </p:sp>
          <p:sp>
            <p:nvSpPr>
              <p:cNvPr id="75" name="Rectangle 32">
                <a:extLst>
                  <a:ext uri="{FF2B5EF4-FFF2-40B4-BE49-F238E27FC236}">
                    <a16:creationId xmlns:a16="http://schemas.microsoft.com/office/drawing/2014/main" id="{30FA4CCF-BFA3-694C-B8B8-5607AEA200D1}"/>
                  </a:ext>
                </a:extLst>
              </p:cNvPr>
              <p:cNvSpPr/>
              <p:nvPr/>
            </p:nvSpPr>
            <p:spPr>
              <a:xfrm rot="10800000">
                <a:off x="9196326" y="5043827"/>
                <a:ext cx="120315" cy="50996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sp>
          <p:nvSpPr>
            <p:cNvPr id="69" name="Block Arc 83">
              <a:extLst>
                <a:ext uri="{FF2B5EF4-FFF2-40B4-BE49-F238E27FC236}">
                  <a16:creationId xmlns:a16="http://schemas.microsoft.com/office/drawing/2014/main" id="{A2C80C98-EB65-BD45-9EBB-C196350923FD}"/>
                </a:ext>
              </a:extLst>
            </p:cNvPr>
            <p:cNvSpPr/>
            <p:nvPr/>
          </p:nvSpPr>
          <p:spPr>
            <a:xfrm rot="5400000">
              <a:off x="7276738" y="4503827"/>
              <a:ext cx="1080000" cy="1080000"/>
            </a:xfrm>
            <a:prstGeom prst="blockArc">
              <a:avLst>
                <a:gd name="adj1" fmla="val 16247493"/>
                <a:gd name="adj2" fmla="val 21580245"/>
                <a:gd name="adj3" fmla="val 11055"/>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solidFill>
              </a:endParaRPr>
            </a:p>
          </p:txBody>
        </p:sp>
        <p:sp>
          <p:nvSpPr>
            <p:cNvPr id="70" name="Rectangle 32">
              <a:extLst>
                <a:ext uri="{FF2B5EF4-FFF2-40B4-BE49-F238E27FC236}">
                  <a16:creationId xmlns:a16="http://schemas.microsoft.com/office/drawing/2014/main" id="{789940C4-049B-9344-82B7-E0D54AD8173F}"/>
                </a:ext>
              </a:extLst>
            </p:cNvPr>
            <p:cNvSpPr/>
            <p:nvPr/>
          </p:nvSpPr>
          <p:spPr>
            <a:xfrm rot="16200000">
              <a:off x="7270818" y="5028315"/>
              <a:ext cx="120315" cy="99070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
          <p:nvSpPr>
            <p:cNvPr id="71" name="Block Arc 83">
              <a:extLst>
                <a:ext uri="{FF2B5EF4-FFF2-40B4-BE49-F238E27FC236}">
                  <a16:creationId xmlns:a16="http://schemas.microsoft.com/office/drawing/2014/main" id="{7191ED8B-27A3-0343-9DA0-7E97412F1A6F}"/>
                </a:ext>
              </a:extLst>
            </p:cNvPr>
            <p:cNvSpPr/>
            <p:nvPr/>
          </p:nvSpPr>
          <p:spPr>
            <a:xfrm rot="16200000" flipH="1">
              <a:off x="6319854" y="4503827"/>
              <a:ext cx="1080000" cy="1080000"/>
            </a:xfrm>
            <a:prstGeom prst="blockArc">
              <a:avLst>
                <a:gd name="adj1" fmla="val 16247493"/>
                <a:gd name="adj2" fmla="val 21580245"/>
                <a:gd name="adj3" fmla="val 11055"/>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solidFill>
              </a:endParaRPr>
            </a:p>
          </p:txBody>
        </p:sp>
        <p:sp>
          <p:nvSpPr>
            <p:cNvPr id="72" name="Rectangle 32">
              <a:extLst>
                <a:ext uri="{FF2B5EF4-FFF2-40B4-BE49-F238E27FC236}">
                  <a16:creationId xmlns:a16="http://schemas.microsoft.com/office/drawing/2014/main" id="{52EB5115-7FC3-1F4F-B3F2-EA29D48A19AD}"/>
                </a:ext>
              </a:extLst>
            </p:cNvPr>
            <p:cNvSpPr/>
            <p:nvPr/>
          </p:nvSpPr>
          <p:spPr>
            <a:xfrm>
              <a:off x="6319854" y="4877064"/>
              <a:ext cx="120315" cy="18781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grpSp>
      <p:grpSp>
        <p:nvGrpSpPr>
          <p:cNvPr id="79" name="그룹 52">
            <a:extLst>
              <a:ext uri="{FF2B5EF4-FFF2-40B4-BE49-F238E27FC236}">
                <a16:creationId xmlns:a16="http://schemas.microsoft.com/office/drawing/2014/main" id="{275BF136-B936-7C4E-AB86-E7E3F0A7CA40}"/>
              </a:ext>
            </a:extLst>
          </p:cNvPr>
          <p:cNvGrpSpPr/>
          <p:nvPr/>
        </p:nvGrpSpPr>
        <p:grpSpPr>
          <a:xfrm flipH="1">
            <a:off x="1832643" y="4057514"/>
            <a:ext cx="3956473" cy="2066287"/>
            <a:chOff x="6319854" y="4022016"/>
            <a:chExt cx="3956473" cy="2066287"/>
          </a:xfrm>
          <a:solidFill>
            <a:schemeClr val="tx1"/>
          </a:solidFill>
        </p:grpSpPr>
        <p:grpSp>
          <p:nvGrpSpPr>
            <p:cNvPr id="80" name="그룹 53">
              <a:extLst>
                <a:ext uri="{FF2B5EF4-FFF2-40B4-BE49-F238E27FC236}">
                  <a16:creationId xmlns:a16="http://schemas.microsoft.com/office/drawing/2014/main" id="{C5DE28D1-9E92-A644-817A-3BCCA230499D}"/>
                </a:ext>
              </a:extLst>
            </p:cNvPr>
            <p:cNvGrpSpPr/>
            <p:nvPr/>
          </p:nvGrpSpPr>
          <p:grpSpPr>
            <a:xfrm>
              <a:off x="9196326" y="4360204"/>
              <a:ext cx="1080001" cy="1728099"/>
              <a:chOff x="9196326" y="4360204"/>
              <a:chExt cx="1080001" cy="1728099"/>
            </a:xfrm>
            <a:grpFill/>
          </p:grpSpPr>
          <p:sp>
            <p:nvSpPr>
              <p:cNvPr id="89" name="Rectangle 32">
                <a:extLst>
                  <a:ext uri="{FF2B5EF4-FFF2-40B4-BE49-F238E27FC236}">
                    <a16:creationId xmlns:a16="http://schemas.microsoft.com/office/drawing/2014/main" id="{E620A775-FDB1-1A43-B718-00EC43796AE8}"/>
                  </a:ext>
                </a:extLst>
              </p:cNvPr>
              <p:cNvSpPr/>
              <p:nvPr/>
            </p:nvSpPr>
            <p:spPr>
              <a:xfrm rot="10800000">
                <a:off x="10156012" y="4360204"/>
                <a:ext cx="120315" cy="1224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90" name="Block Arc 83">
                <a:extLst>
                  <a:ext uri="{FF2B5EF4-FFF2-40B4-BE49-F238E27FC236}">
                    <a16:creationId xmlns:a16="http://schemas.microsoft.com/office/drawing/2014/main" id="{761A9422-4C61-3643-B76A-63120F56ECD8}"/>
                  </a:ext>
                </a:extLst>
              </p:cNvPr>
              <p:cNvSpPr/>
              <p:nvPr/>
            </p:nvSpPr>
            <p:spPr>
              <a:xfrm rot="10800000">
                <a:off x="9196327" y="5008303"/>
                <a:ext cx="1080000" cy="1080000"/>
              </a:xfrm>
              <a:prstGeom prst="blockArc">
                <a:avLst>
                  <a:gd name="adj1" fmla="val 10795309"/>
                  <a:gd name="adj2" fmla="val 21580245"/>
                  <a:gd name="adj3" fmla="val 11055"/>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solidFill>
                </a:endParaRPr>
              </a:p>
            </p:txBody>
          </p:sp>
          <p:sp>
            <p:nvSpPr>
              <p:cNvPr id="91" name="Rectangle 32">
                <a:extLst>
                  <a:ext uri="{FF2B5EF4-FFF2-40B4-BE49-F238E27FC236}">
                    <a16:creationId xmlns:a16="http://schemas.microsoft.com/office/drawing/2014/main" id="{09C9956D-6E9D-8A42-815E-8ED615376D23}"/>
                  </a:ext>
                </a:extLst>
              </p:cNvPr>
              <p:cNvSpPr/>
              <p:nvPr/>
            </p:nvSpPr>
            <p:spPr>
              <a:xfrm rot="10800000">
                <a:off x="9196326" y="5043827"/>
                <a:ext cx="120315" cy="50996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grpSp>
          <p:nvGrpSpPr>
            <p:cNvPr id="81" name="그룹 54">
              <a:extLst>
                <a:ext uri="{FF2B5EF4-FFF2-40B4-BE49-F238E27FC236}">
                  <a16:creationId xmlns:a16="http://schemas.microsoft.com/office/drawing/2014/main" id="{D188C1D6-B64C-1F47-BEEA-601DC8615A42}"/>
                </a:ext>
              </a:extLst>
            </p:cNvPr>
            <p:cNvGrpSpPr/>
            <p:nvPr/>
          </p:nvGrpSpPr>
          <p:grpSpPr>
            <a:xfrm rot="10800000">
              <a:off x="8236185" y="4022016"/>
              <a:ext cx="1080001" cy="1080000"/>
              <a:chOff x="9196326" y="5008303"/>
              <a:chExt cx="1080001" cy="1080000"/>
            </a:xfrm>
            <a:grpFill/>
          </p:grpSpPr>
          <p:sp>
            <p:nvSpPr>
              <p:cNvPr id="86" name="Rectangle 32">
                <a:extLst>
                  <a:ext uri="{FF2B5EF4-FFF2-40B4-BE49-F238E27FC236}">
                    <a16:creationId xmlns:a16="http://schemas.microsoft.com/office/drawing/2014/main" id="{FCCC8EE7-662C-9849-B6D8-FE0F4E656C16}"/>
                  </a:ext>
                </a:extLst>
              </p:cNvPr>
              <p:cNvSpPr/>
              <p:nvPr/>
            </p:nvSpPr>
            <p:spPr>
              <a:xfrm rot="10800000">
                <a:off x="10156012" y="5043828"/>
                <a:ext cx="120315" cy="54037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
            <p:nvSpPr>
              <p:cNvPr id="87" name="Block Arc 83">
                <a:extLst>
                  <a:ext uri="{FF2B5EF4-FFF2-40B4-BE49-F238E27FC236}">
                    <a16:creationId xmlns:a16="http://schemas.microsoft.com/office/drawing/2014/main" id="{F1939344-1347-D641-B70A-11AB921FCF2E}"/>
                  </a:ext>
                </a:extLst>
              </p:cNvPr>
              <p:cNvSpPr/>
              <p:nvPr/>
            </p:nvSpPr>
            <p:spPr>
              <a:xfrm rot="10800000">
                <a:off x="9196327" y="5008303"/>
                <a:ext cx="1080000" cy="1080000"/>
              </a:xfrm>
              <a:prstGeom prst="blockArc">
                <a:avLst>
                  <a:gd name="adj1" fmla="val 10795309"/>
                  <a:gd name="adj2" fmla="val 21580245"/>
                  <a:gd name="adj3" fmla="val 11055"/>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solidFill>
                </a:endParaRPr>
              </a:p>
            </p:txBody>
          </p:sp>
          <p:sp>
            <p:nvSpPr>
              <p:cNvPr id="88" name="Rectangle 32">
                <a:extLst>
                  <a:ext uri="{FF2B5EF4-FFF2-40B4-BE49-F238E27FC236}">
                    <a16:creationId xmlns:a16="http://schemas.microsoft.com/office/drawing/2014/main" id="{A9BEFFFD-79F3-B546-A2AC-81EADD709396}"/>
                  </a:ext>
                </a:extLst>
              </p:cNvPr>
              <p:cNvSpPr/>
              <p:nvPr/>
            </p:nvSpPr>
            <p:spPr>
              <a:xfrm rot="10800000">
                <a:off x="9196326" y="5043827"/>
                <a:ext cx="120315" cy="50996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sp>
          <p:nvSpPr>
            <p:cNvPr id="82" name="Block Arc 83">
              <a:extLst>
                <a:ext uri="{FF2B5EF4-FFF2-40B4-BE49-F238E27FC236}">
                  <a16:creationId xmlns:a16="http://schemas.microsoft.com/office/drawing/2014/main" id="{23C3BD98-CB8A-634F-90C1-252D99394A10}"/>
                </a:ext>
              </a:extLst>
            </p:cNvPr>
            <p:cNvSpPr/>
            <p:nvPr/>
          </p:nvSpPr>
          <p:spPr>
            <a:xfrm rot="5400000">
              <a:off x="7276738" y="4503827"/>
              <a:ext cx="1080000" cy="1080000"/>
            </a:xfrm>
            <a:prstGeom prst="blockArc">
              <a:avLst>
                <a:gd name="adj1" fmla="val 16247493"/>
                <a:gd name="adj2" fmla="val 21580245"/>
                <a:gd name="adj3" fmla="val 11055"/>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schemeClr val="tx1"/>
                </a:solidFill>
              </a:endParaRPr>
            </a:p>
          </p:txBody>
        </p:sp>
        <p:sp>
          <p:nvSpPr>
            <p:cNvPr id="83" name="Rectangle 32">
              <a:extLst>
                <a:ext uri="{FF2B5EF4-FFF2-40B4-BE49-F238E27FC236}">
                  <a16:creationId xmlns:a16="http://schemas.microsoft.com/office/drawing/2014/main" id="{B2F76428-2AC3-344A-8232-0593FEE624ED}"/>
                </a:ext>
              </a:extLst>
            </p:cNvPr>
            <p:cNvSpPr/>
            <p:nvPr/>
          </p:nvSpPr>
          <p:spPr>
            <a:xfrm rot="16200000">
              <a:off x="7270818" y="5028315"/>
              <a:ext cx="120315" cy="99070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
          <p:nvSpPr>
            <p:cNvPr id="84" name="Block Arc 83">
              <a:extLst>
                <a:ext uri="{FF2B5EF4-FFF2-40B4-BE49-F238E27FC236}">
                  <a16:creationId xmlns:a16="http://schemas.microsoft.com/office/drawing/2014/main" id="{6DC13629-A4FC-7B4E-A77D-19F35C3C2ED2}"/>
                </a:ext>
              </a:extLst>
            </p:cNvPr>
            <p:cNvSpPr/>
            <p:nvPr/>
          </p:nvSpPr>
          <p:spPr>
            <a:xfrm rot="16200000" flipH="1">
              <a:off x="6319854" y="4503827"/>
              <a:ext cx="1080000" cy="1080000"/>
            </a:xfrm>
            <a:prstGeom prst="blockArc">
              <a:avLst>
                <a:gd name="adj1" fmla="val 16247493"/>
                <a:gd name="adj2" fmla="val 21580245"/>
                <a:gd name="adj3" fmla="val 11055"/>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solidFill>
              </a:endParaRPr>
            </a:p>
          </p:txBody>
        </p:sp>
        <p:sp>
          <p:nvSpPr>
            <p:cNvPr id="85" name="Rectangle 32">
              <a:extLst>
                <a:ext uri="{FF2B5EF4-FFF2-40B4-BE49-F238E27FC236}">
                  <a16:creationId xmlns:a16="http://schemas.microsoft.com/office/drawing/2014/main" id="{E71C825F-655F-8641-B7C9-3159606D126F}"/>
                </a:ext>
              </a:extLst>
            </p:cNvPr>
            <p:cNvSpPr/>
            <p:nvPr/>
          </p:nvSpPr>
          <p:spPr>
            <a:xfrm>
              <a:off x="6319854" y="4877064"/>
              <a:ext cx="120315" cy="18781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grpSp>
      <p:pic>
        <p:nvPicPr>
          <p:cNvPr id="92" name="Picture 91">
            <a:extLst>
              <a:ext uri="{FF2B5EF4-FFF2-40B4-BE49-F238E27FC236}">
                <a16:creationId xmlns:a16="http://schemas.microsoft.com/office/drawing/2014/main" id="{D8337C45-68E9-5745-ABFE-DF4843A45805}"/>
              </a:ext>
            </a:extLst>
          </p:cNvPr>
          <p:cNvPicPr>
            <a:picLocks noChangeAspect="1"/>
          </p:cNvPicPr>
          <p:nvPr/>
        </p:nvPicPr>
        <p:blipFill>
          <a:blip r:embed="rId3"/>
          <a:stretch>
            <a:fillRect/>
          </a:stretch>
        </p:blipFill>
        <p:spPr>
          <a:xfrm>
            <a:off x="9658318" y="3078784"/>
            <a:ext cx="1211237" cy="1513239"/>
          </a:xfrm>
          <a:prstGeom prst="rect">
            <a:avLst/>
          </a:prstGeom>
        </p:spPr>
      </p:pic>
      <p:pic>
        <p:nvPicPr>
          <p:cNvPr id="93" name="Picture 92">
            <a:extLst>
              <a:ext uri="{FF2B5EF4-FFF2-40B4-BE49-F238E27FC236}">
                <a16:creationId xmlns:a16="http://schemas.microsoft.com/office/drawing/2014/main" id="{CD615E4D-3270-B14C-B329-0BFE5FC15FE8}"/>
              </a:ext>
            </a:extLst>
          </p:cNvPr>
          <p:cNvPicPr>
            <a:picLocks noChangeAspect="1"/>
          </p:cNvPicPr>
          <p:nvPr/>
        </p:nvPicPr>
        <p:blipFill>
          <a:blip r:embed="rId4"/>
          <a:stretch>
            <a:fillRect/>
          </a:stretch>
        </p:blipFill>
        <p:spPr>
          <a:xfrm>
            <a:off x="1440593" y="2981509"/>
            <a:ext cx="932050" cy="1269174"/>
          </a:xfrm>
          <a:prstGeom prst="rect">
            <a:avLst/>
          </a:prstGeom>
        </p:spPr>
      </p:pic>
      <p:sp>
        <p:nvSpPr>
          <p:cNvPr id="95" name="Rectangle 94">
            <a:extLst>
              <a:ext uri="{FF2B5EF4-FFF2-40B4-BE49-F238E27FC236}">
                <a16:creationId xmlns:a16="http://schemas.microsoft.com/office/drawing/2014/main" id="{0EF78F59-CC58-8C4D-8C22-09D3288BCE66}"/>
              </a:ext>
            </a:extLst>
          </p:cNvPr>
          <p:cNvSpPr/>
          <p:nvPr/>
        </p:nvSpPr>
        <p:spPr>
          <a:xfrm>
            <a:off x="3319786" y="657241"/>
            <a:ext cx="5222144" cy="584775"/>
          </a:xfrm>
          <a:prstGeom prst="rect">
            <a:avLst/>
          </a:prstGeom>
        </p:spPr>
        <p:txBody>
          <a:bodyPr wrap="square">
            <a:spAutoFit/>
          </a:bodyPr>
          <a:lstStyle/>
          <a:p>
            <a:r>
              <a:rPr lang="en-US" sz="3200" b="1" dirty="0" err="1">
                <a:latin typeface="Lato Black" panose="020F0502020204030203" pitchFamily="34" charset="77"/>
              </a:rPr>
              <a:t>Etapas</a:t>
            </a:r>
            <a:r>
              <a:rPr lang="en-US" sz="3200" b="1" dirty="0">
                <a:latin typeface="Lato Black" panose="020F0502020204030203" pitchFamily="34" charset="77"/>
              </a:rPr>
              <a:t> para </a:t>
            </a:r>
            <a:r>
              <a:rPr lang="en-US" sz="3200" b="1" dirty="0" err="1">
                <a:latin typeface="Lato Black" panose="020F0502020204030203" pitchFamily="34" charset="77"/>
              </a:rPr>
              <a:t>atualizar</a:t>
            </a:r>
            <a:r>
              <a:rPr lang="en-US" sz="3200" b="1" dirty="0">
                <a:latin typeface="Lato Black" panose="020F0502020204030203" pitchFamily="34" charset="77"/>
              </a:rPr>
              <a:t> o app</a:t>
            </a:r>
            <a:endParaRPr lang="en-US" sz="3200" b="1" dirty="0">
              <a:latin typeface="Lato" panose="020F0502020204030203" pitchFamily="34" charset="77"/>
            </a:endParaRPr>
          </a:p>
        </p:txBody>
      </p:sp>
    </p:spTree>
    <p:extLst>
      <p:ext uri="{BB962C8B-B14F-4D97-AF65-F5344CB8AC3E}">
        <p14:creationId xmlns:p14="http://schemas.microsoft.com/office/powerpoint/2010/main" val="5698074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95"/>
                                        </p:tgtEl>
                                        <p:attrNameLst>
                                          <p:attrName>style.visibility</p:attrName>
                                        </p:attrNameLst>
                                      </p:cBhvr>
                                      <p:to>
                                        <p:strVal val="visible"/>
                                      </p:to>
                                    </p:set>
                                    <p:animEffect transition="in" filter="fade">
                                      <p:cBhvr>
                                        <p:cTn id="7" dur="500"/>
                                        <p:tgtEl>
                                          <p:spTgt spid="9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par>
                                <p:cTn id="13" presetID="10" presetClass="entr" presetSubtype="0" fill="hold" nodeType="withEffect">
                                  <p:stCondLst>
                                    <p:cond delay="0"/>
                                  </p:stCondLst>
                                  <p:childTnLst>
                                    <p:set>
                                      <p:cBhvr>
                                        <p:cTn id="14" dur="1" fill="hold">
                                          <p:stCondLst>
                                            <p:cond delay="0"/>
                                          </p:stCondLst>
                                        </p:cTn>
                                        <p:tgtEl>
                                          <p:spTgt spid="93"/>
                                        </p:tgtEl>
                                        <p:attrNameLst>
                                          <p:attrName>style.visibility</p:attrName>
                                        </p:attrNameLst>
                                      </p:cBhvr>
                                      <p:to>
                                        <p:strVal val="visible"/>
                                      </p:to>
                                    </p:set>
                                    <p:animEffect transition="in" filter="fade">
                                      <p:cBhvr>
                                        <p:cTn id="15" dur="500"/>
                                        <p:tgtEl>
                                          <p:spTgt spid="93"/>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79"/>
                                        </p:tgtEl>
                                        <p:attrNameLst>
                                          <p:attrName>style.visibility</p:attrName>
                                        </p:attrNameLst>
                                      </p:cBhvr>
                                      <p:to>
                                        <p:strVal val="visible"/>
                                      </p:to>
                                    </p:set>
                                    <p:animEffect transition="in" filter="fade">
                                      <p:cBhvr>
                                        <p:cTn id="20" dur="500"/>
                                        <p:tgtEl>
                                          <p:spTgt spid="79"/>
                                        </p:tgtEl>
                                      </p:cBhvr>
                                    </p:animEffect>
                                  </p:childTnLst>
                                </p:cTn>
                              </p:par>
                              <p:par>
                                <p:cTn id="21" presetID="10" presetClass="entr" presetSubtype="0" fill="hold" nodeType="with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fade">
                                      <p:cBhvr>
                                        <p:cTn id="23" dur="500"/>
                                        <p:tgtEl>
                                          <p:spTgt spid="13"/>
                                        </p:tgtEl>
                                      </p:cBhvr>
                                    </p:animEffect>
                                  </p:childTnLst>
                                </p:cTn>
                              </p:par>
                              <p:par>
                                <p:cTn id="24" presetID="10" presetClass="entr" presetSubtype="0" fill="hold" nodeType="with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fade">
                                      <p:cBhvr>
                                        <p:cTn id="26" dur="500"/>
                                        <p:tgtEl>
                                          <p:spTgt spid="7"/>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64"/>
                                        </p:tgtEl>
                                        <p:attrNameLst>
                                          <p:attrName>style.visibility</p:attrName>
                                        </p:attrNameLst>
                                      </p:cBhvr>
                                      <p:to>
                                        <p:strVal val="visible"/>
                                      </p:to>
                                    </p:set>
                                    <p:animEffect transition="in" filter="fade">
                                      <p:cBhvr>
                                        <p:cTn id="29" dur="500"/>
                                        <p:tgtEl>
                                          <p:spTgt spid="64"/>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66"/>
                                        </p:tgtEl>
                                        <p:attrNameLst>
                                          <p:attrName>style.visibility</p:attrName>
                                        </p:attrNameLst>
                                      </p:cBhvr>
                                      <p:to>
                                        <p:strVal val="visible"/>
                                      </p:to>
                                    </p:set>
                                    <p:animEffect transition="in" filter="fade">
                                      <p:cBhvr>
                                        <p:cTn id="34" dur="500"/>
                                        <p:tgtEl>
                                          <p:spTgt spid="66"/>
                                        </p:tgtEl>
                                      </p:cBhvr>
                                    </p:animEffect>
                                  </p:childTnLst>
                                </p:cTn>
                              </p:par>
                              <p:par>
                                <p:cTn id="35" presetID="10" presetClass="entr" presetSubtype="0" fill="hold" nodeType="withEffect">
                                  <p:stCondLst>
                                    <p:cond delay="0"/>
                                  </p:stCondLst>
                                  <p:childTnLst>
                                    <p:set>
                                      <p:cBhvr>
                                        <p:cTn id="36" dur="1" fill="hold">
                                          <p:stCondLst>
                                            <p:cond delay="0"/>
                                          </p:stCondLst>
                                        </p:cTn>
                                        <p:tgtEl>
                                          <p:spTgt spid="92"/>
                                        </p:tgtEl>
                                        <p:attrNameLst>
                                          <p:attrName>style.visibility</p:attrName>
                                        </p:attrNameLst>
                                      </p:cBhvr>
                                      <p:to>
                                        <p:strVal val="visible"/>
                                      </p:to>
                                    </p:set>
                                    <p:animEffect transition="in" filter="fade">
                                      <p:cBhvr>
                                        <p:cTn id="37" dur="500"/>
                                        <p:tgtEl>
                                          <p:spTgt spid="92"/>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65"/>
                                        </p:tgtEl>
                                        <p:attrNameLst>
                                          <p:attrName>style.visibility</p:attrName>
                                        </p:attrNameLst>
                                      </p:cBhvr>
                                      <p:to>
                                        <p:strVal val="visible"/>
                                      </p:to>
                                    </p:set>
                                    <p:animEffect transition="in" filter="fade">
                                      <p:cBhvr>
                                        <p:cTn id="40" dur="5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4" grpId="0"/>
      <p:bldP spid="65" grpId="0"/>
      <p:bldP spid="9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 y="-22601"/>
            <a:ext cx="12191999" cy="6858000"/>
          </a:xfrm>
          <a:prstGeom prst="rect">
            <a:avLst/>
          </a:prstGeom>
          <a:solidFill>
            <a:schemeClr val="accent1">
              <a:alpha val="8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pic>
        <p:nvPicPr>
          <p:cNvPr id="5" name="Picture Placeholder 4">
            <a:extLst>
              <a:ext uri="{FF2B5EF4-FFF2-40B4-BE49-F238E27FC236}">
                <a16:creationId xmlns:a16="http://schemas.microsoft.com/office/drawing/2014/main" id="{624D9C74-E01D-DD4A-A502-3BC1C64E3FB6}"/>
              </a:ext>
            </a:extLst>
          </p:cNvPr>
          <p:cNvPicPr>
            <a:picLocks noGrp="1" noChangeAspect="1"/>
          </p:cNvPicPr>
          <p:nvPr>
            <p:ph type="pic" sz="quarter" idx="10"/>
          </p:nvPr>
        </p:nvPicPr>
        <p:blipFill rotWithShape="1">
          <a:blip r:embed="rId3">
            <a:alphaModFix amt="23000"/>
          </a:blip>
          <a:srcRect l="675" r="675" b="4440"/>
          <a:stretch/>
        </p:blipFill>
        <p:spPr>
          <a:xfrm>
            <a:off x="0" y="-11301"/>
            <a:ext cx="12192000" cy="6880601"/>
          </a:xfrm>
        </p:spPr>
      </p:pic>
      <p:sp>
        <p:nvSpPr>
          <p:cNvPr id="6" name="TextBox 5"/>
          <p:cNvSpPr txBox="1"/>
          <p:nvPr/>
        </p:nvSpPr>
        <p:spPr>
          <a:xfrm>
            <a:off x="1601871" y="2206079"/>
            <a:ext cx="8988257" cy="2400639"/>
          </a:xfrm>
          <a:prstGeom prst="rect">
            <a:avLst/>
          </a:prstGeom>
          <a:noFill/>
          <a:ln>
            <a:noFill/>
          </a:ln>
        </p:spPr>
        <p:txBody>
          <a:bodyPr wrap="square" lIns="91422" tIns="45711" rIns="91422" bIns="45711"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pt-BR" sz="5000" dirty="0">
                <a:solidFill>
                  <a:srgbClr val="FFFFFF"/>
                </a:solidFill>
                <a:latin typeface="Lato" panose="020F0502020204030203" pitchFamily="34" charset="0"/>
                <a:ea typeface="Lato" panose="020F0502020204030203" pitchFamily="34" charset="0"/>
                <a:cs typeface="Lato" panose="020F0502020204030203" pitchFamily="34" charset="0"/>
              </a:rPr>
              <a:t>Entendo o modo de navegação de usuários portadores de deficiência visual</a:t>
            </a:r>
            <a:endParaRPr kumimoji="0" lang="pt-BR" sz="5000" u="none" strike="noStrike" kern="1200" cap="none" spc="0" normalizeH="0" baseline="0" dirty="0">
              <a:ln>
                <a:noFill/>
              </a:ln>
              <a:solidFill>
                <a:srgbClr val="FFFFFF"/>
              </a:solidFill>
              <a:effectLst/>
              <a:uLnTx/>
              <a:uFillTx/>
              <a:latin typeface="Lato" panose="020F0502020204030203" pitchFamily="34" charset="0"/>
              <a:ea typeface="Lato" panose="020F0502020204030203" pitchFamily="34" charset="0"/>
              <a:cs typeface="Lato" panose="020F0502020204030203" pitchFamily="34" charset="0"/>
            </a:endParaRPr>
          </a:p>
        </p:txBody>
      </p:sp>
    </p:spTree>
    <p:extLst>
      <p:ext uri="{BB962C8B-B14F-4D97-AF65-F5344CB8AC3E}">
        <p14:creationId xmlns:p14="http://schemas.microsoft.com/office/powerpoint/2010/main" val="362222667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22"/>
          <p:cNvPicPr>
            <a:picLocks noChangeAspect="1"/>
          </p:cNvPicPr>
          <p:nvPr/>
        </p:nvPicPr>
        <p:blipFill>
          <a:blip r:embed="rId2"/>
          <a:srcRect/>
          <a:stretch/>
        </p:blipFill>
        <p:spPr>
          <a:xfrm>
            <a:off x="2887579" y="447988"/>
            <a:ext cx="3008045" cy="5962023"/>
          </a:xfrm>
          <a:prstGeom prst="rect">
            <a:avLst/>
          </a:prstGeom>
        </p:spPr>
      </p:pic>
      <p:sp>
        <p:nvSpPr>
          <p:cNvPr id="14" name="Content Placeholder 2"/>
          <p:cNvSpPr txBox="1">
            <a:spLocks/>
          </p:cNvSpPr>
          <p:nvPr/>
        </p:nvSpPr>
        <p:spPr>
          <a:xfrm>
            <a:off x="7000807" y="3429000"/>
            <a:ext cx="3476410" cy="1828313"/>
          </a:xfrm>
          <a:prstGeom prst="rect">
            <a:avLst/>
          </a:prstGeom>
          <a:ln>
            <a:noFill/>
          </a:ln>
        </p:spPr>
        <p:txBody>
          <a:bodyPr vert="horz" lIns="91440" tIns="45720" rIns="91440" bIns="45720" numCol="1" spcCol="2743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auto" latinLnBrk="0" hangingPunct="1">
              <a:lnSpc>
                <a:spcPct val="130000"/>
              </a:lnSpc>
              <a:spcBef>
                <a:spcPct val="20000"/>
              </a:spcBef>
              <a:spcAft>
                <a:spcPts val="0"/>
              </a:spcAft>
              <a:buClrTx/>
              <a:buSzTx/>
              <a:buFont typeface="Arial" pitchFamily="34" charset="0"/>
              <a:buNone/>
              <a:tabLst/>
              <a:defRPr/>
            </a:pPr>
            <a:endParaRPr kumimoji="0" lang="en-US" sz="1200" b="0" i="0" u="none" strike="noStrike" kern="1200" cap="none" spc="0" normalizeH="0" baseline="0" noProof="0" dirty="0">
              <a:ln>
                <a:noFill/>
              </a:ln>
              <a:solidFill>
                <a:srgbClr val="FFFFFF">
                  <a:lumMod val="60000"/>
                  <a:lumOff val="40000"/>
                </a:srgbClr>
              </a:solidFill>
              <a:effectLst/>
              <a:uLnTx/>
              <a:uFillTx/>
              <a:latin typeface="Lato" panose="020F0502020204030203" pitchFamily="34" charset="0"/>
              <a:ea typeface="+mn-ea"/>
              <a:cs typeface="+mn-cs"/>
            </a:endParaRPr>
          </a:p>
        </p:txBody>
      </p:sp>
      <p:sp>
        <p:nvSpPr>
          <p:cNvPr id="7" name="Rectangle 6">
            <a:extLst>
              <a:ext uri="{FF2B5EF4-FFF2-40B4-BE49-F238E27FC236}">
                <a16:creationId xmlns:a16="http://schemas.microsoft.com/office/drawing/2014/main" id="{AEDCFD21-1228-DB4B-A26B-3028946C94E8}"/>
              </a:ext>
            </a:extLst>
          </p:cNvPr>
          <p:cNvSpPr/>
          <p:nvPr/>
        </p:nvSpPr>
        <p:spPr>
          <a:xfrm>
            <a:off x="6683495" y="3428999"/>
            <a:ext cx="4937891" cy="400110"/>
          </a:xfrm>
          <a:prstGeom prst="rect">
            <a:avLst/>
          </a:prstGeom>
        </p:spPr>
        <p:txBody>
          <a:bodyPr wrap="square">
            <a:spAutoFit/>
          </a:bodyPr>
          <a:lstStyle/>
          <a:p>
            <a:r>
              <a:rPr lang="pt-BR" sz="2000" b="1" dirty="0">
                <a:latin typeface="Lato" panose="020F0502020204030203" pitchFamily="34" charset="77"/>
              </a:rPr>
              <a:t>Navegação por livre exploração</a:t>
            </a:r>
          </a:p>
        </p:txBody>
      </p:sp>
      <p:sp>
        <p:nvSpPr>
          <p:cNvPr id="8" name="Rectangle 7">
            <a:extLst>
              <a:ext uri="{FF2B5EF4-FFF2-40B4-BE49-F238E27FC236}">
                <a16:creationId xmlns:a16="http://schemas.microsoft.com/office/drawing/2014/main" id="{6B26C21D-3762-1C4B-9FB4-264D0BDBE6F4}"/>
              </a:ext>
            </a:extLst>
          </p:cNvPr>
          <p:cNvSpPr/>
          <p:nvPr/>
        </p:nvSpPr>
        <p:spPr>
          <a:xfrm>
            <a:off x="6683495" y="2186950"/>
            <a:ext cx="4321204" cy="1077218"/>
          </a:xfrm>
          <a:prstGeom prst="rect">
            <a:avLst/>
          </a:prstGeom>
        </p:spPr>
        <p:txBody>
          <a:bodyPr wrap="square">
            <a:spAutoFit/>
          </a:bodyPr>
          <a:lstStyle/>
          <a:p>
            <a:r>
              <a:rPr lang="pt-BR" sz="3200" b="1" dirty="0">
                <a:latin typeface="Lato Black" panose="020F0502020204030203" pitchFamily="34" charset="77"/>
              </a:rPr>
              <a:t>Comportamento de navegação</a:t>
            </a:r>
            <a:endParaRPr lang="pt-BR" sz="3200" b="1" dirty="0">
              <a:latin typeface="Lato" panose="020F0502020204030203" pitchFamily="34" charset="77"/>
            </a:endParaRPr>
          </a:p>
        </p:txBody>
      </p:sp>
    </p:spTree>
    <p:extLst>
      <p:ext uri="{BB962C8B-B14F-4D97-AF65-F5344CB8AC3E}">
        <p14:creationId xmlns:p14="http://schemas.microsoft.com/office/powerpoint/2010/main" val="368181989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 name="Picture 43">
            <a:extLst>
              <a:ext uri="{FF2B5EF4-FFF2-40B4-BE49-F238E27FC236}">
                <a16:creationId xmlns:a16="http://schemas.microsoft.com/office/drawing/2014/main" id="{3293D9A6-0E62-5D4A-A132-8756D4CB882D}"/>
              </a:ext>
            </a:extLst>
          </p:cNvPr>
          <p:cNvPicPr>
            <a:picLocks noChangeAspect="1"/>
          </p:cNvPicPr>
          <p:nvPr/>
        </p:nvPicPr>
        <p:blipFill>
          <a:blip r:embed="rId3"/>
          <a:srcRect/>
          <a:stretch/>
        </p:blipFill>
        <p:spPr>
          <a:xfrm>
            <a:off x="2876004" y="447988"/>
            <a:ext cx="3008045" cy="5962023"/>
          </a:xfrm>
          <a:prstGeom prst="rect">
            <a:avLst/>
          </a:prstGeom>
        </p:spPr>
      </p:pic>
      <p:sp>
        <p:nvSpPr>
          <p:cNvPr id="14" name="Content Placeholder 2"/>
          <p:cNvSpPr txBox="1">
            <a:spLocks/>
          </p:cNvSpPr>
          <p:nvPr/>
        </p:nvSpPr>
        <p:spPr>
          <a:xfrm>
            <a:off x="7000807" y="3429000"/>
            <a:ext cx="3476410" cy="1828313"/>
          </a:xfrm>
          <a:prstGeom prst="rect">
            <a:avLst/>
          </a:prstGeom>
          <a:ln>
            <a:noFill/>
          </a:ln>
        </p:spPr>
        <p:txBody>
          <a:bodyPr vert="horz" lIns="91440" tIns="45720" rIns="91440" bIns="45720" numCol="1" spcCol="2743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auto" latinLnBrk="0" hangingPunct="1">
              <a:lnSpc>
                <a:spcPct val="130000"/>
              </a:lnSpc>
              <a:spcBef>
                <a:spcPct val="20000"/>
              </a:spcBef>
              <a:spcAft>
                <a:spcPts val="0"/>
              </a:spcAft>
              <a:buClrTx/>
              <a:buSzTx/>
              <a:buFont typeface="Arial" pitchFamily="34" charset="0"/>
              <a:buNone/>
              <a:tabLst/>
              <a:defRPr/>
            </a:pPr>
            <a:endParaRPr kumimoji="0" lang="en-US" sz="1200" b="0" i="0" u="none" strike="noStrike" kern="1200" cap="none" spc="0" normalizeH="0" baseline="0" noProof="0">
              <a:ln>
                <a:noFill/>
              </a:ln>
              <a:solidFill>
                <a:srgbClr val="FFFFFF">
                  <a:lumMod val="60000"/>
                  <a:lumOff val="40000"/>
                </a:srgbClr>
              </a:solidFill>
              <a:effectLst/>
              <a:uLnTx/>
              <a:uFillTx/>
              <a:latin typeface="Lato" panose="020F0502020204030203" pitchFamily="34" charset="0"/>
              <a:ea typeface="+mn-ea"/>
              <a:cs typeface="+mn-cs"/>
            </a:endParaRPr>
          </a:p>
        </p:txBody>
      </p:sp>
      <p:sp>
        <p:nvSpPr>
          <p:cNvPr id="4" name="Rectangle 3">
            <a:extLst>
              <a:ext uri="{FF2B5EF4-FFF2-40B4-BE49-F238E27FC236}">
                <a16:creationId xmlns:a16="http://schemas.microsoft.com/office/drawing/2014/main" id="{4965BBFE-98DF-E04E-AC75-F21C51211C3E}"/>
              </a:ext>
            </a:extLst>
          </p:cNvPr>
          <p:cNvSpPr/>
          <p:nvPr/>
        </p:nvSpPr>
        <p:spPr>
          <a:xfrm>
            <a:off x="3136745" y="798653"/>
            <a:ext cx="532436" cy="312517"/>
          </a:xfrm>
          <a:prstGeom prst="rect">
            <a:avLst/>
          </a:prstGeom>
          <a:solidFill>
            <a:srgbClr val="FF00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7F9A83BD-C817-DD47-AB71-A105DD8D4E83}"/>
              </a:ext>
            </a:extLst>
          </p:cNvPr>
          <p:cNvSpPr/>
          <p:nvPr/>
        </p:nvSpPr>
        <p:spPr>
          <a:xfrm>
            <a:off x="3136745" y="1192192"/>
            <a:ext cx="937550" cy="312517"/>
          </a:xfrm>
          <a:prstGeom prst="rect">
            <a:avLst/>
          </a:prstGeom>
          <a:solidFill>
            <a:srgbClr val="FF00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1DABC9A0-D1CD-E94C-ABC5-97ACCFDFA31B}"/>
              </a:ext>
            </a:extLst>
          </p:cNvPr>
          <p:cNvSpPr/>
          <p:nvPr/>
        </p:nvSpPr>
        <p:spPr>
          <a:xfrm>
            <a:off x="3229343" y="1585731"/>
            <a:ext cx="625033" cy="601219"/>
          </a:xfrm>
          <a:prstGeom prst="rect">
            <a:avLst/>
          </a:prstGeom>
          <a:solidFill>
            <a:srgbClr val="FF00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8AD25134-83FB-D14F-89D1-CA628A6D3B4A}"/>
              </a:ext>
            </a:extLst>
          </p:cNvPr>
          <p:cNvSpPr/>
          <p:nvPr/>
        </p:nvSpPr>
        <p:spPr>
          <a:xfrm>
            <a:off x="3900675" y="1585732"/>
            <a:ext cx="544010" cy="173620"/>
          </a:xfrm>
          <a:prstGeom prst="rect">
            <a:avLst/>
          </a:prstGeom>
          <a:solidFill>
            <a:srgbClr val="FF00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68F2DF28-D670-5944-B36E-D50040067E9C}"/>
              </a:ext>
            </a:extLst>
          </p:cNvPr>
          <p:cNvSpPr/>
          <p:nvPr/>
        </p:nvSpPr>
        <p:spPr>
          <a:xfrm>
            <a:off x="3900675" y="1794076"/>
            <a:ext cx="1539432" cy="194923"/>
          </a:xfrm>
          <a:prstGeom prst="rect">
            <a:avLst/>
          </a:prstGeom>
          <a:solidFill>
            <a:srgbClr val="FF00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7FC6139F-54A3-F344-A323-289DC6DE93F8}"/>
              </a:ext>
            </a:extLst>
          </p:cNvPr>
          <p:cNvSpPr/>
          <p:nvPr/>
        </p:nvSpPr>
        <p:spPr>
          <a:xfrm>
            <a:off x="3900675" y="2013995"/>
            <a:ext cx="625033" cy="172955"/>
          </a:xfrm>
          <a:prstGeom prst="rect">
            <a:avLst/>
          </a:prstGeom>
          <a:solidFill>
            <a:srgbClr val="FF00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BD0F06AC-B054-144B-AA28-4A1D5B43CF4F}"/>
              </a:ext>
            </a:extLst>
          </p:cNvPr>
          <p:cNvSpPr/>
          <p:nvPr/>
        </p:nvSpPr>
        <p:spPr>
          <a:xfrm>
            <a:off x="3229343" y="2338086"/>
            <a:ext cx="625033" cy="601219"/>
          </a:xfrm>
          <a:prstGeom prst="rect">
            <a:avLst/>
          </a:prstGeom>
          <a:solidFill>
            <a:srgbClr val="FF00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8738C1DC-3A40-7E42-A5CA-ED9F3EC00AF4}"/>
              </a:ext>
            </a:extLst>
          </p:cNvPr>
          <p:cNvSpPr/>
          <p:nvPr/>
        </p:nvSpPr>
        <p:spPr>
          <a:xfrm>
            <a:off x="3229343" y="3460830"/>
            <a:ext cx="625033" cy="601219"/>
          </a:xfrm>
          <a:prstGeom prst="rect">
            <a:avLst/>
          </a:prstGeom>
          <a:solidFill>
            <a:srgbClr val="FF00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D560BA98-E95F-744C-8BE3-5A15EE787130}"/>
              </a:ext>
            </a:extLst>
          </p:cNvPr>
          <p:cNvSpPr/>
          <p:nvPr/>
        </p:nvSpPr>
        <p:spPr>
          <a:xfrm>
            <a:off x="3229343" y="4560426"/>
            <a:ext cx="625033" cy="601219"/>
          </a:xfrm>
          <a:prstGeom prst="rect">
            <a:avLst/>
          </a:prstGeom>
          <a:solidFill>
            <a:srgbClr val="FF00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1F2E02A7-3A00-D64C-8189-C7DDFDB28F6B}"/>
              </a:ext>
            </a:extLst>
          </p:cNvPr>
          <p:cNvSpPr/>
          <p:nvPr/>
        </p:nvSpPr>
        <p:spPr>
          <a:xfrm>
            <a:off x="3136745" y="3075984"/>
            <a:ext cx="1180618" cy="256344"/>
          </a:xfrm>
          <a:prstGeom prst="rect">
            <a:avLst/>
          </a:prstGeom>
          <a:solidFill>
            <a:srgbClr val="FF00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E4E7C97A-312D-4D46-B3CD-24CD1FA278B6}"/>
              </a:ext>
            </a:extLst>
          </p:cNvPr>
          <p:cNvSpPr/>
          <p:nvPr/>
        </p:nvSpPr>
        <p:spPr>
          <a:xfrm>
            <a:off x="3136745" y="4175579"/>
            <a:ext cx="1180618" cy="256344"/>
          </a:xfrm>
          <a:prstGeom prst="rect">
            <a:avLst/>
          </a:prstGeom>
          <a:solidFill>
            <a:srgbClr val="FF00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4306EE43-C005-874F-8BBD-5C925B6D5D20}"/>
              </a:ext>
            </a:extLst>
          </p:cNvPr>
          <p:cNvSpPr/>
          <p:nvPr/>
        </p:nvSpPr>
        <p:spPr>
          <a:xfrm>
            <a:off x="3900675" y="2334541"/>
            <a:ext cx="544010" cy="172955"/>
          </a:xfrm>
          <a:prstGeom prst="rect">
            <a:avLst/>
          </a:prstGeom>
          <a:solidFill>
            <a:srgbClr val="FF00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8023625B-64C8-054D-B817-752A25B24669}"/>
              </a:ext>
            </a:extLst>
          </p:cNvPr>
          <p:cNvSpPr/>
          <p:nvPr/>
        </p:nvSpPr>
        <p:spPr>
          <a:xfrm>
            <a:off x="3900674" y="2532492"/>
            <a:ext cx="1539431" cy="239233"/>
          </a:xfrm>
          <a:prstGeom prst="rect">
            <a:avLst/>
          </a:prstGeom>
          <a:solidFill>
            <a:srgbClr val="FF00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936EE407-2463-AD49-BE10-179147B20824}"/>
              </a:ext>
            </a:extLst>
          </p:cNvPr>
          <p:cNvSpPr/>
          <p:nvPr/>
        </p:nvSpPr>
        <p:spPr>
          <a:xfrm>
            <a:off x="3900674" y="3445858"/>
            <a:ext cx="740779" cy="149658"/>
          </a:xfrm>
          <a:prstGeom prst="rect">
            <a:avLst/>
          </a:prstGeom>
          <a:solidFill>
            <a:srgbClr val="FF00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E3F1FA9F-47F7-EE46-9C33-6D083F05BA24}"/>
              </a:ext>
            </a:extLst>
          </p:cNvPr>
          <p:cNvSpPr/>
          <p:nvPr/>
        </p:nvSpPr>
        <p:spPr>
          <a:xfrm>
            <a:off x="3900674" y="3652737"/>
            <a:ext cx="1539431" cy="239232"/>
          </a:xfrm>
          <a:prstGeom prst="rect">
            <a:avLst/>
          </a:prstGeom>
          <a:solidFill>
            <a:srgbClr val="FF00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B4C55685-2782-4E4E-9B53-44842B900567}"/>
              </a:ext>
            </a:extLst>
          </p:cNvPr>
          <p:cNvSpPr/>
          <p:nvPr/>
        </p:nvSpPr>
        <p:spPr>
          <a:xfrm>
            <a:off x="3900675" y="4545453"/>
            <a:ext cx="740778" cy="170080"/>
          </a:xfrm>
          <a:prstGeom prst="rect">
            <a:avLst/>
          </a:prstGeom>
          <a:solidFill>
            <a:srgbClr val="FF00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27A8D07B-5381-D344-A93B-2DD52EE9636F}"/>
              </a:ext>
            </a:extLst>
          </p:cNvPr>
          <p:cNvSpPr/>
          <p:nvPr/>
        </p:nvSpPr>
        <p:spPr>
          <a:xfrm>
            <a:off x="3900674" y="4752332"/>
            <a:ext cx="1180619" cy="239232"/>
          </a:xfrm>
          <a:prstGeom prst="rect">
            <a:avLst/>
          </a:prstGeom>
          <a:solidFill>
            <a:srgbClr val="FF00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F1915BA6-EBAE-E94B-812D-B86404BBF1B2}"/>
              </a:ext>
            </a:extLst>
          </p:cNvPr>
          <p:cNvSpPr/>
          <p:nvPr/>
        </p:nvSpPr>
        <p:spPr>
          <a:xfrm>
            <a:off x="3368238" y="5558351"/>
            <a:ext cx="405115" cy="312517"/>
          </a:xfrm>
          <a:prstGeom prst="rect">
            <a:avLst/>
          </a:prstGeom>
          <a:solidFill>
            <a:srgbClr val="FF00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a:extLst>
              <a:ext uri="{FF2B5EF4-FFF2-40B4-BE49-F238E27FC236}">
                <a16:creationId xmlns:a16="http://schemas.microsoft.com/office/drawing/2014/main" id="{9D3AFDD3-607F-5042-BBAB-090B23702A38}"/>
              </a:ext>
            </a:extLst>
          </p:cNvPr>
          <p:cNvSpPr/>
          <p:nvPr/>
        </p:nvSpPr>
        <p:spPr>
          <a:xfrm>
            <a:off x="3854374" y="5558351"/>
            <a:ext cx="405115" cy="312517"/>
          </a:xfrm>
          <a:prstGeom prst="rect">
            <a:avLst/>
          </a:prstGeom>
          <a:solidFill>
            <a:srgbClr val="FF00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B86CEEF8-4EF4-5145-9E05-EA553FFF9AF7}"/>
              </a:ext>
            </a:extLst>
          </p:cNvPr>
          <p:cNvSpPr/>
          <p:nvPr/>
        </p:nvSpPr>
        <p:spPr>
          <a:xfrm>
            <a:off x="4386809" y="5558351"/>
            <a:ext cx="405115" cy="312517"/>
          </a:xfrm>
          <a:prstGeom prst="rect">
            <a:avLst/>
          </a:prstGeom>
          <a:solidFill>
            <a:srgbClr val="FF00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a:extLst>
              <a:ext uri="{FF2B5EF4-FFF2-40B4-BE49-F238E27FC236}">
                <a16:creationId xmlns:a16="http://schemas.microsoft.com/office/drawing/2014/main" id="{B06B3C14-5DEF-7D4F-9DCC-99E02A791F9C}"/>
              </a:ext>
            </a:extLst>
          </p:cNvPr>
          <p:cNvSpPr/>
          <p:nvPr/>
        </p:nvSpPr>
        <p:spPr>
          <a:xfrm>
            <a:off x="4884521" y="5558351"/>
            <a:ext cx="405115" cy="312517"/>
          </a:xfrm>
          <a:prstGeom prst="rect">
            <a:avLst/>
          </a:prstGeom>
          <a:solidFill>
            <a:srgbClr val="FF00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3486196A-2C41-EF4E-94CD-0E37BA434103}"/>
              </a:ext>
            </a:extLst>
          </p:cNvPr>
          <p:cNvSpPr/>
          <p:nvPr/>
        </p:nvSpPr>
        <p:spPr>
          <a:xfrm>
            <a:off x="5172897" y="4712743"/>
            <a:ext cx="405115" cy="312517"/>
          </a:xfrm>
          <a:prstGeom prst="rect">
            <a:avLst/>
          </a:prstGeom>
          <a:solidFill>
            <a:srgbClr val="FF00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a:extLst>
              <a:ext uri="{FF2B5EF4-FFF2-40B4-BE49-F238E27FC236}">
                <a16:creationId xmlns:a16="http://schemas.microsoft.com/office/drawing/2014/main" id="{70E7E614-5508-0B49-8141-24F0E870E010}"/>
              </a:ext>
            </a:extLst>
          </p:cNvPr>
          <p:cNvSpPr/>
          <p:nvPr/>
        </p:nvSpPr>
        <p:spPr>
          <a:xfrm>
            <a:off x="5172897" y="5094707"/>
            <a:ext cx="405115" cy="312517"/>
          </a:xfrm>
          <a:prstGeom prst="rect">
            <a:avLst/>
          </a:prstGeom>
          <a:solidFill>
            <a:srgbClr val="FF00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a:extLst>
              <a:ext uri="{FF2B5EF4-FFF2-40B4-BE49-F238E27FC236}">
                <a16:creationId xmlns:a16="http://schemas.microsoft.com/office/drawing/2014/main" id="{F2CBB55A-33A8-3A45-AC8A-C5F308499401}"/>
              </a:ext>
            </a:extLst>
          </p:cNvPr>
          <p:cNvSpPr/>
          <p:nvPr/>
        </p:nvSpPr>
        <p:spPr>
          <a:xfrm>
            <a:off x="4998691" y="808515"/>
            <a:ext cx="244648" cy="312517"/>
          </a:xfrm>
          <a:prstGeom prst="rect">
            <a:avLst/>
          </a:prstGeom>
          <a:solidFill>
            <a:srgbClr val="FF00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a:extLst>
              <a:ext uri="{FF2B5EF4-FFF2-40B4-BE49-F238E27FC236}">
                <a16:creationId xmlns:a16="http://schemas.microsoft.com/office/drawing/2014/main" id="{77F4A54A-98AE-634A-B372-717362A9BEF0}"/>
              </a:ext>
            </a:extLst>
          </p:cNvPr>
          <p:cNvSpPr/>
          <p:nvPr/>
        </p:nvSpPr>
        <p:spPr>
          <a:xfrm>
            <a:off x="5334356" y="808515"/>
            <a:ext cx="244648" cy="312517"/>
          </a:xfrm>
          <a:prstGeom prst="rect">
            <a:avLst/>
          </a:prstGeom>
          <a:solidFill>
            <a:srgbClr val="FF00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D57C6E68-1FD1-6C48-BA95-BF0CF7B8A2DB}"/>
              </a:ext>
            </a:extLst>
          </p:cNvPr>
          <p:cNvPicPr>
            <a:picLocks noChangeAspect="1"/>
          </p:cNvPicPr>
          <p:nvPr/>
        </p:nvPicPr>
        <p:blipFill>
          <a:blip r:embed="rId4"/>
          <a:stretch>
            <a:fillRect/>
          </a:stretch>
        </p:blipFill>
        <p:spPr>
          <a:xfrm>
            <a:off x="2873481" y="784693"/>
            <a:ext cx="1270000" cy="1270000"/>
          </a:xfrm>
          <a:prstGeom prst="rect">
            <a:avLst/>
          </a:prstGeom>
        </p:spPr>
      </p:pic>
      <p:sp>
        <p:nvSpPr>
          <p:cNvPr id="45" name="Rectangle 44">
            <a:extLst>
              <a:ext uri="{FF2B5EF4-FFF2-40B4-BE49-F238E27FC236}">
                <a16:creationId xmlns:a16="http://schemas.microsoft.com/office/drawing/2014/main" id="{C4982800-567E-2648-AC0D-BA97DC413E37}"/>
              </a:ext>
            </a:extLst>
          </p:cNvPr>
          <p:cNvSpPr/>
          <p:nvPr/>
        </p:nvSpPr>
        <p:spPr>
          <a:xfrm>
            <a:off x="6683495" y="3428999"/>
            <a:ext cx="4937891" cy="400110"/>
          </a:xfrm>
          <a:prstGeom prst="rect">
            <a:avLst/>
          </a:prstGeom>
        </p:spPr>
        <p:txBody>
          <a:bodyPr wrap="square">
            <a:spAutoFit/>
          </a:bodyPr>
          <a:lstStyle/>
          <a:p>
            <a:r>
              <a:rPr lang="pt-BR" sz="2000" b="1" dirty="0">
                <a:latin typeface="Lato" panose="020F0502020204030203" pitchFamily="34" charset="77"/>
              </a:rPr>
              <a:t>Navegação por exploração livre do toque</a:t>
            </a:r>
          </a:p>
        </p:txBody>
      </p:sp>
      <p:sp>
        <p:nvSpPr>
          <p:cNvPr id="46" name="Rectangle 45">
            <a:extLst>
              <a:ext uri="{FF2B5EF4-FFF2-40B4-BE49-F238E27FC236}">
                <a16:creationId xmlns:a16="http://schemas.microsoft.com/office/drawing/2014/main" id="{E6A4EB3E-851E-DD47-A294-10DA0DEED556}"/>
              </a:ext>
            </a:extLst>
          </p:cNvPr>
          <p:cNvSpPr/>
          <p:nvPr/>
        </p:nvSpPr>
        <p:spPr>
          <a:xfrm>
            <a:off x="6683495" y="2186950"/>
            <a:ext cx="4321204" cy="1077218"/>
          </a:xfrm>
          <a:prstGeom prst="rect">
            <a:avLst/>
          </a:prstGeom>
        </p:spPr>
        <p:txBody>
          <a:bodyPr wrap="square">
            <a:spAutoFit/>
          </a:bodyPr>
          <a:lstStyle/>
          <a:p>
            <a:r>
              <a:rPr lang="pt-BR" sz="3200" b="1" dirty="0">
                <a:latin typeface="Lato Black" panose="020F0502020204030203" pitchFamily="34" charset="77"/>
              </a:rPr>
              <a:t>Comportamento de navegação</a:t>
            </a:r>
            <a:endParaRPr lang="pt-BR" sz="3200" b="1" dirty="0">
              <a:latin typeface="Lato" panose="020F0502020204030203" pitchFamily="34" charset="77"/>
            </a:endParaRPr>
          </a:p>
        </p:txBody>
      </p:sp>
    </p:spTree>
    <p:extLst>
      <p:ext uri="{BB962C8B-B14F-4D97-AF65-F5344CB8AC3E}">
        <p14:creationId xmlns:p14="http://schemas.microsoft.com/office/powerpoint/2010/main" val="101850211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0" presetClass="path" presetSubtype="0" repeatCount="indefinite" fill="hold" nodeType="afterEffect">
                                  <p:stCondLst>
                                    <p:cond delay="0"/>
                                  </p:stCondLst>
                                  <p:childTnLst>
                                    <p:animMotion origin="layout" path="M 0.00859 0.00047 C 0.03359 -0.00671 0.1082 -0.00439 0.13385 -0.00601 C 0.15964 -0.00787 0.17878 -0.01967 0.16263 -0.00949 C 0.14662 0.00093 0.0651 0.03172 0.0375 0.05579 C 0.0099 0.07963 -0.00846 0.12686 -0.00299 0.1338 C 0.00234 0.14051 0.04388 0.09399 0.06992 0.0963 C 0.09609 0.09862 0.16107 0.12709 0.15365 0.14676 C 0.14635 0.16621 0.04792 0.18635 0.02578 0.21343 C 0.00365 0.24028 0.02383 0.28056 0.02122 0.30764 C 0.01875 0.33426 -0.00182 0.36227 0.01055 0.37408 C 0.02279 0.38612 0.08997 0.36389 0.09505 0.37917 C 0.10039 0.39422 0.05534 0.43959 0.04193 0.46505 C 0.02865 0.49098 0.00117 0.52037 0.01497 0.53357 C 0.02878 0.5463 0.09987 0.53704 0.12487 0.54167 C 0.14987 0.5463 0.15768 0.55 0.16458 0.56112 C 0.17135 0.57223 0.17083 0.58889 0.16537 0.60787 C 0.1599 0.62686 0.14635 0.66436 0.13203 0.675 C 0.11784 0.68473 0.0944 0.67061 0.07982 0.66991 C 0.06537 0.66899 0.05638 0.67061 0.04466 0.66991 C 0.03307 0.66899 0.01745 0.67593 0.01055 0.66528 C 0.00352 0.6544 -0.01719 0.64075 0.00339 0.60487 C 0.0237 0.56922 0.11445 0.50394 0.13307 0.44908 C 0.15143 0.39399 0.1388 0.34375 0.11419 0.27524 C 0.08932 0.20625 0.00208 0.08241 -0.01575 0.03612 C -0.03333 -0.00995 -0.01615 0.00741 0.00859 0.00047 Z " pathEditMode="relative" rAng="0" ptsTypes="AAAAAAAAAAAAAAAAAAAAAAAAA">
                                      <p:cBhvr>
                                        <p:cTn id="6" dur="20000" fill="hold"/>
                                        <p:tgtEl>
                                          <p:spTgt spid="3"/>
                                        </p:tgtEl>
                                        <p:attrNameLst>
                                          <p:attrName>ppt_x</p:attrName>
                                          <p:attrName>ppt_y</p:attrName>
                                        </p:attrNameLst>
                                      </p:cBhvr>
                                      <p:rCtr x="6458" y="33171"/>
                                    </p:animMotion>
                                  </p:childTnLst>
                                </p:cTn>
                              </p:par>
                            </p:childTnLst>
                          </p:cTn>
                        </p:par>
                        <p:par>
                          <p:cTn id="7" fill="hold">
                            <p:stCondLst>
                              <p:cond delay="20000"/>
                            </p:stCondLst>
                            <p:childTnLst>
                              <p:par>
                                <p:cTn id="8" presetID="10" presetClass="entr" presetSubtype="0" fill="hold" grpId="0" nodeType="afterEffect">
                                  <p:stCondLst>
                                    <p:cond delay="0"/>
                                  </p:stCondLst>
                                  <p:childTnLst>
                                    <p:set>
                                      <p:cBhvr>
                                        <p:cTn id="9" dur="1" fill="hold">
                                          <p:stCondLst>
                                            <p:cond delay="0"/>
                                          </p:stCondLst>
                                        </p:cTn>
                                        <p:tgtEl>
                                          <p:spTgt spid="46"/>
                                        </p:tgtEl>
                                        <p:attrNameLst>
                                          <p:attrName>style.visibility</p:attrName>
                                        </p:attrNameLst>
                                      </p:cBhvr>
                                      <p:to>
                                        <p:strVal val="visible"/>
                                      </p:to>
                                    </p:set>
                                    <p:animEffect transition="in" filter="fade">
                                      <p:cBhvr>
                                        <p:cTn id="10" dur="500"/>
                                        <p:tgtEl>
                                          <p:spTgt spid="46"/>
                                        </p:tgtEl>
                                      </p:cBhvr>
                                    </p:animEffect>
                                  </p:childTnLst>
                                </p:cTn>
                              </p:par>
                            </p:childTnLst>
                          </p:cTn>
                        </p:par>
                        <p:par>
                          <p:cTn id="11" fill="hold">
                            <p:stCondLst>
                              <p:cond delay="20500"/>
                            </p:stCondLst>
                            <p:childTnLst>
                              <p:par>
                                <p:cTn id="12" presetID="10" presetClass="entr" presetSubtype="0" fill="hold" grpId="0" nodeType="afterEffect">
                                  <p:stCondLst>
                                    <p:cond delay="0"/>
                                  </p:stCondLst>
                                  <p:childTnLst>
                                    <p:set>
                                      <p:cBhvr>
                                        <p:cTn id="13" dur="1" fill="hold">
                                          <p:stCondLst>
                                            <p:cond delay="0"/>
                                          </p:stCondLst>
                                        </p:cTn>
                                        <p:tgtEl>
                                          <p:spTgt spid="45"/>
                                        </p:tgtEl>
                                        <p:attrNameLst>
                                          <p:attrName>style.visibility</p:attrName>
                                        </p:attrNameLst>
                                      </p:cBhvr>
                                      <p:to>
                                        <p:strVal val="visible"/>
                                      </p:to>
                                    </p:set>
                                    <p:animEffect transition="in" filter="fade">
                                      <p:cBhvr>
                                        <p:cTn id="14"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p:bldP spid="4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22"/>
          <p:cNvPicPr>
            <a:picLocks noChangeAspect="1"/>
          </p:cNvPicPr>
          <p:nvPr/>
        </p:nvPicPr>
        <p:blipFill>
          <a:blip r:embed="rId2"/>
          <a:srcRect/>
          <a:stretch/>
        </p:blipFill>
        <p:spPr>
          <a:xfrm>
            <a:off x="2887579" y="447988"/>
            <a:ext cx="3008044" cy="5962023"/>
          </a:xfrm>
          <a:prstGeom prst="rect">
            <a:avLst/>
          </a:prstGeom>
        </p:spPr>
      </p:pic>
      <p:pic>
        <p:nvPicPr>
          <p:cNvPr id="13" name="Picture 12">
            <a:extLst>
              <a:ext uri="{FF2B5EF4-FFF2-40B4-BE49-F238E27FC236}">
                <a16:creationId xmlns:a16="http://schemas.microsoft.com/office/drawing/2014/main" id="{1ECCD656-3534-B247-B4CF-BFAE20325B16}"/>
              </a:ext>
            </a:extLst>
          </p:cNvPr>
          <p:cNvPicPr>
            <a:picLocks noChangeAspect="1"/>
          </p:cNvPicPr>
          <p:nvPr/>
        </p:nvPicPr>
        <p:blipFill>
          <a:blip r:embed="rId3"/>
          <a:stretch>
            <a:fillRect/>
          </a:stretch>
        </p:blipFill>
        <p:spPr>
          <a:xfrm>
            <a:off x="3754522" y="3670872"/>
            <a:ext cx="802874" cy="963449"/>
          </a:xfrm>
          <a:prstGeom prst="rect">
            <a:avLst/>
          </a:prstGeom>
        </p:spPr>
      </p:pic>
      <p:sp>
        <p:nvSpPr>
          <p:cNvPr id="33" name="Rounded Rectangle 32">
            <a:extLst>
              <a:ext uri="{FF2B5EF4-FFF2-40B4-BE49-F238E27FC236}">
                <a16:creationId xmlns:a16="http://schemas.microsoft.com/office/drawing/2014/main" id="{E3F38E28-8CD1-5A4B-84A1-CDF361DD5D9D}"/>
              </a:ext>
            </a:extLst>
          </p:cNvPr>
          <p:cNvSpPr/>
          <p:nvPr/>
        </p:nvSpPr>
        <p:spPr>
          <a:xfrm>
            <a:off x="3192051" y="822941"/>
            <a:ext cx="431504" cy="289059"/>
          </a:xfrm>
          <a:prstGeom prst="roundRect">
            <a:avLst/>
          </a:prstGeom>
          <a:solidFill>
            <a:srgbClr val="FF00FF">
              <a:alpha val="47000"/>
            </a:srgbClr>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5BF6F73E-B4F0-0142-8461-CEC9517857C6}"/>
              </a:ext>
            </a:extLst>
          </p:cNvPr>
          <p:cNvSpPr/>
          <p:nvPr/>
        </p:nvSpPr>
        <p:spPr>
          <a:xfrm>
            <a:off x="6683495" y="3428999"/>
            <a:ext cx="4937891" cy="400110"/>
          </a:xfrm>
          <a:prstGeom prst="rect">
            <a:avLst/>
          </a:prstGeom>
        </p:spPr>
        <p:txBody>
          <a:bodyPr wrap="square">
            <a:spAutoFit/>
          </a:bodyPr>
          <a:lstStyle/>
          <a:p>
            <a:r>
              <a:rPr lang="pt-BR" sz="2000" b="1" dirty="0">
                <a:latin typeface="Lato" panose="020F0502020204030203" pitchFamily="34" charset="77"/>
              </a:rPr>
              <a:t>Navegação linear via gestos</a:t>
            </a:r>
          </a:p>
        </p:txBody>
      </p:sp>
      <p:sp>
        <p:nvSpPr>
          <p:cNvPr id="8" name="Rectangle 7">
            <a:extLst>
              <a:ext uri="{FF2B5EF4-FFF2-40B4-BE49-F238E27FC236}">
                <a16:creationId xmlns:a16="http://schemas.microsoft.com/office/drawing/2014/main" id="{064867DA-9951-D34A-B550-E07BE5C768F5}"/>
              </a:ext>
            </a:extLst>
          </p:cNvPr>
          <p:cNvSpPr/>
          <p:nvPr/>
        </p:nvSpPr>
        <p:spPr>
          <a:xfrm>
            <a:off x="6683495" y="2186950"/>
            <a:ext cx="4321204" cy="1077218"/>
          </a:xfrm>
          <a:prstGeom prst="rect">
            <a:avLst/>
          </a:prstGeom>
        </p:spPr>
        <p:txBody>
          <a:bodyPr wrap="square">
            <a:spAutoFit/>
          </a:bodyPr>
          <a:lstStyle/>
          <a:p>
            <a:r>
              <a:rPr lang="pt-BR" sz="3200" b="1" dirty="0">
                <a:latin typeface="Lato Black" panose="020F0502020204030203" pitchFamily="34" charset="77"/>
              </a:rPr>
              <a:t>Comportamento de navegação</a:t>
            </a:r>
            <a:endParaRPr lang="pt-BR" sz="3200" b="1" dirty="0">
              <a:latin typeface="Lato" panose="020F0502020204030203" pitchFamily="34" charset="77"/>
            </a:endParaRPr>
          </a:p>
        </p:txBody>
      </p:sp>
    </p:spTree>
    <p:extLst>
      <p:ext uri="{BB962C8B-B14F-4D97-AF65-F5344CB8AC3E}">
        <p14:creationId xmlns:p14="http://schemas.microsoft.com/office/powerpoint/2010/main" val="18292122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nodeType="clickEffect">
                                  <p:stCondLst>
                                    <p:cond delay="0"/>
                                  </p:stCondLst>
                                  <p:childTnLst>
                                    <p:animMotion origin="layout" path="M 4.58333E-6 -4.07407E-6 L 0.07148 -4.07407E-6 " pathEditMode="relative" rAng="0" ptsTypes="AA">
                                      <p:cBhvr>
                                        <p:cTn id="6" dur="2000" fill="hold"/>
                                        <p:tgtEl>
                                          <p:spTgt spid="13"/>
                                        </p:tgtEl>
                                        <p:attrNameLst>
                                          <p:attrName>ppt_x</p:attrName>
                                          <p:attrName>ppt_y</p:attrName>
                                        </p:attrNameLst>
                                      </p:cBhvr>
                                      <p:rCtr x="3568" y="0"/>
                                    </p:animMotion>
                                  </p:childTnLst>
                                </p:cTn>
                              </p:par>
                              <p:par>
                                <p:cTn id="7" presetID="0" presetClass="path" presetSubtype="0" accel="50000" decel="50000" fill="hold" grpId="0" nodeType="withEffect">
                                  <p:stCondLst>
                                    <p:cond delay="0"/>
                                  </p:stCondLst>
                                  <p:childTnLst>
                                    <p:animMotion origin="layout" path="M 2.70833E-6 -2.22222E-6 L 0.14088 -2.22222E-6 " pathEditMode="relative" rAng="0" ptsTypes="AA">
                                      <p:cBhvr>
                                        <p:cTn id="8" dur="2000" fill="hold"/>
                                        <p:tgtEl>
                                          <p:spTgt spid="33"/>
                                        </p:tgtEl>
                                        <p:attrNameLst>
                                          <p:attrName>ppt_x</p:attrName>
                                          <p:attrName>ppt_y</p:attrName>
                                        </p:attrNameLst>
                                      </p:cBhvr>
                                      <p:rCtr x="7044" y="0"/>
                                    </p:animMotion>
                                  </p:childTnLst>
                                </p:cTn>
                              </p:par>
                            </p:childTnLst>
                          </p:cTn>
                        </p:par>
                        <p:par>
                          <p:cTn id="9" fill="hold">
                            <p:stCondLst>
                              <p:cond delay="2000"/>
                            </p:stCondLst>
                            <p:childTnLst>
                              <p:par>
                                <p:cTn id="10" presetID="10" presetClass="entr" presetSubtype="0" fill="hold" grpId="0" nodeType="after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par>
                          <p:cTn id="13" fill="hold">
                            <p:stCondLst>
                              <p:cond delay="2500"/>
                            </p:stCondLst>
                            <p:childTnLst>
                              <p:par>
                                <p:cTn id="14" presetID="10" presetClass="entr" presetSubtype="0" fill="hold" grpId="0" nodeType="after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7" grpId="0"/>
      <p:bldP spid="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22"/>
          <p:cNvPicPr>
            <a:picLocks noChangeAspect="1"/>
          </p:cNvPicPr>
          <p:nvPr/>
        </p:nvPicPr>
        <p:blipFill>
          <a:blip r:embed="rId2"/>
          <a:srcRect/>
          <a:stretch/>
        </p:blipFill>
        <p:spPr>
          <a:xfrm>
            <a:off x="2887579" y="447988"/>
            <a:ext cx="3008045" cy="5962023"/>
          </a:xfrm>
          <a:prstGeom prst="rect">
            <a:avLst/>
          </a:prstGeom>
        </p:spPr>
      </p:pic>
      <p:sp>
        <p:nvSpPr>
          <p:cNvPr id="19" name="Rounded Rectangle 18">
            <a:extLst>
              <a:ext uri="{FF2B5EF4-FFF2-40B4-BE49-F238E27FC236}">
                <a16:creationId xmlns:a16="http://schemas.microsoft.com/office/drawing/2014/main" id="{EB43FB85-C020-2F4C-B747-4DF1E685EFA3}"/>
              </a:ext>
            </a:extLst>
          </p:cNvPr>
          <p:cNvSpPr/>
          <p:nvPr/>
        </p:nvSpPr>
        <p:spPr>
          <a:xfrm>
            <a:off x="3376276" y="1250107"/>
            <a:ext cx="740239" cy="180398"/>
          </a:xfrm>
          <a:prstGeom prst="roundRect">
            <a:avLst/>
          </a:prstGeom>
          <a:solidFill>
            <a:srgbClr val="FF00FF">
              <a:alpha val="0"/>
            </a:srgbClr>
          </a:solidFill>
          <a:ln>
            <a:solidFill>
              <a:srgbClr val="FF00FF"/>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Rounded Rectangle 20">
            <a:extLst>
              <a:ext uri="{FF2B5EF4-FFF2-40B4-BE49-F238E27FC236}">
                <a16:creationId xmlns:a16="http://schemas.microsoft.com/office/drawing/2014/main" id="{33ACF9E3-BC4A-DB49-96C8-29E91000DDFD}"/>
              </a:ext>
            </a:extLst>
          </p:cNvPr>
          <p:cNvSpPr/>
          <p:nvPr/>
        </p:nvSpPr>
        <p:spPr>
          <a:xfrm>
            <a:off x="3923291" y="1610457"/>
            <a:ext cx="1537769" cy="384113"/>
          </a:xfrm>
          <a:prstGeom prst="roundRect">
            <a:avLst/>
          </a:prstGeom>
          <a:solidFill>
            <a:srgbClr val="FF00FF">
              <a:alpha val="0"/>
            </a:srgbClr>
          </a:solidFill>
          <a:ln>
            <a:solidFill>
              <a:srgbClr val="FF00FF"/>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Rounded Rectangle 27">
            <a:extLst>
              <a:ext uri="{FF2B5EF4-FFF2-40B4-BE49-F238E27FC236}">
                <a16:creationId xmlns:a16="http://schemas.microsoft.com/office/drawing/2014/main" id="{B1BF5C68-EDF2-EC4F-A174-DEDA4D1E8607}"/>
              </a:ext>
            </a:extLst>
          </p:cNvPr>
          <p:cNvSpPr/>
          <p:nvPr/>
        </p:nvSpPr>
        <p:spPr>
          <a:xfrm>
            <a:off x="3451654" y="3091609"/>
            <a:ext cx="805573" cy="204393"/>
          </a:xfrm>
          <a:prstGeom prst="roundRect">
            <a:avLst/>
          </a:prstGeom>
          <a:solidFill>
            <a:srgbClr val="FF00FF">
              <a:alpha val="0"/>
            </a:srgbClr>
          </a:solidFill>
          <a:ln>
            <a:solidFill>
              <a:srgbClr val="FF00FF"/>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Rounded Rectangle 28">
            <a:extLst>
              <a:ext uri="{FF2B5EF4-FFF2-40B4-BE49-F238E27FC236}">
                <a16:creationId xmlns:a16="http://schemas.microsoft.com/office/drawing/2014/main" id="{D92AA85E-5C12-284A-8DCF-7D8B2327FC9A}"/>
              </a:ext>
            </a:extLst>
          </p:cNvPr>
          <p:cNvSpPr/>
          <p:nvPr/>
        </p:nvSpPr>
        <p:spPr>
          <a:xfrm>
            <a:off x="3451654" y="5534991"/>
            <a:ext cx="388825" cy="321374"/>
          </a:xfrm>
          <a:prstGeom prst="roundRect">
            <a:avLst/>
          </a:prstGeom>
          <a:solidFill>
            <a:srgbClr val="FF00FF">
              <a:alpha val="0"/>
            </a:srgbClr>
          </a:solidFill>
          <a:ln>
            <a:solidFill>
              <a:srgbClr val="FF00FF"/>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35" name="Straight Arrow Connector 34">
            <a:extLst>
              <a:ext uri="{FF2B5EF4-FFF2-40B4-BE49-F238E27FC236}">
                <a16:creationId xmlns:a16="http://schemas.microsoft.com/office/drawing/2014/main" id="{0DC24A14-52DC-4545-AE8D-C23B5D1B3932}"/>
              </a:ext>
            </a:extLst>
          </p:cNvPr>
          <p:cNvCxnSpPr>
            <a:cxnSpLocks/>
          </p:cNvCxnSpPr>
          <p:nvPr/>
        </p:nvCxnSpPr>
        <p:spPr>
          <a:xfrm>
            <a:off x="3641843" y="1001635"/>
            <a:ext cx="1340255" cy="0"/>
          </a:xfrm>
          <a:prstGeom prst="straightConnector1">
            <a:avLst/>
          </a:prstGeom>
          <a:ln>
            <a:solidFill>
              <a:srgbClr val="FF00FF"/>
            </a:solidFill>
            <a:prstDash val="sysDash"/>
            <a:headEnd type="triangle"/>
            <a:tailEnd type="triangle"/>
          </a:ln>
        </p:spPr>
        <p:style>
          <a:lnRef idx="1">
            <a:schemeClr val="accent1"/>
          </a:lnRef>
          <a:fillRef idx="0">
            <a:schemeClr val="accent1"/>
          </a:fillRef>
          <a:effectRef idx="0">
            <a:schemeClr val="accent1"/>
          </a:effectRef>
          <a:fontRef idx="minor">
            <a:schemeClr val="tx1"/>
          </a:fontRef>
        </p:style>
      </p:cxnSp>
      <p:sp>
        <p:nvSpPr>
          <p:cNvPr id="61" name="Oval 60">
            <a:extLst>
              <a:ext uri="{FF2B5EF4-FFF2-40B4-BE49-F238E27FC236}">
                <a16:creationId xmlns:a16="http://schemas.microsoft.com/office/drawing/2014/main" id="{E16D2364-244B-6C40-B07B-CD162C28E9D7}"/>
              </a:ext>
            </a:extLst>
          </p:cNvPr>
          <p:cNvSpPr/>
          <p:nvPr/>
        </p:nvSpPr>
        <p:spPr>
          <a:xfrm>
            <a:off x="3534937" y="1064941"/>
            <a:ext cx="168691" cy="168691"/>
          </a:xfrm>
          <a:prstGeom prst="ellipse">
            <a:avLst/>
          </a:prstGeom>
          <a:solidFill>
            <a:srgbClr val="FF0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dirty="0"/>
              <a:t>1</a:t>
            </a:r>
          </a:p>
        </p:txBody>
      </p:sp>
      <p:sp>
        <p:nvSpPr>
          <p:cNvPr id="62" name="Oval 61">
            <a:extLst>
              <a:ext uri="{FF2B5EF4-FFF2-40B4-BE49-F238E27FC236}">
                <a16:creationId xmlns:a16="http://schemas.microsoft.com/office/drawing/2014/main" id="{0F96F6B2-805D-BA47-9099-2F7C31CE7AAC}"/>
              </a:ext>
            </a:extLst>
          </p:cNvPr>
          <p:cNvSpPr/>
          <p:nvPr/>
        </p:nvSpPr>
        <p:spPr>
          <a:xfrm>
            <a:off x="5023095" y="1077001"/>
            <a:ext cx="168691" cy="168691"/>
          </a:xfrm>
          <a:prstGeom prst="ellipse">
            <a:avLst/>
          </a:prstGeom>
          <a:solidFill>
            <a:srgbClr val="FF0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dirty="0"/>
              <a:t>2</a:t>
            </a:r>
          </a:p>
        </p:txBody>
      </p:sp>
      <p:sp>
        <p:nvSpPr>
          <p:cNvPr id="63" name="Oval 62">
            <a:extLst>
              <a:ext uri="{FF2B5EF4-FFF2-40B4-BE49-F238E27FC236}">
                <a16:creationId xmlns:a16="http://schemas.microsoft.com/office/drawing/2014/main" id="{156B7572-6FFF-D447-BCFC-EDEF8268CC02}"/>
              </a:ext>
            </a:extLst>
          </p:cNvPr>
          <p:cNvSpPr/>
          <p:nvPr/>
        </p:nvSpPr>
        <p:spPr>
          <a:xfrm>
            <a:off x="5415971" y="1064940"/>
            <a:ext cx="168691" cy="168691"/>
          </a:xfrm>
          <a:prstGeom prst="ellipse">
            <a:avLst/>
          </a:prstGeom>
          <a:solidFill>
            <a:srgbClr val="FF0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dirty="0"/>
              <a:t>3</a:t>
            </a:r>
          </a:p>
        </p:txBody>
      </p:sp>
      <p:sp>
        <p:nvSpPr>
          <p:cNvPr id="64" name="Oval 63">
            <a:extLst>
              <a:ext uri="{FF2B5EF4-FFF2-40B4-BE49-F238E27FC236}">
                <a16:creationId xmlns:a16="http://schemas.microsoft.com/office/drawing/2014/main" id="{D469C705-2F6F-5340-A463-CAB3FA1AADF3}"/>
              </a:ext>
            </a:extLst>
          </p:cNvPr>
          <p:cNvSpPr/>
          <p:nvPr/>
        </p:nvSpPr>
        <p:spPr>
          <a:xfrm>
            <a:off x="3682350" y="2132145"/>
            <a:ext cx="168691" cy="168691"/>
          </a:xfrm>
          <a:prstGeom prst="ellipse">
            <a:avLst/>
          </a:prstGeom>
          <a:solidFill>
            <a:srgbClr val="FF0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dirty="0"/>
              <a:t>5</a:t>
            </a:r>
          </a:p>
        </p:txBody>
      </p:sp>
      <p:sp>
        <p:nvSpPr>
          <p:cNvPr id="65" name="Oval 64">
            <a:extLst>
              <a:ext uri="{FF2B5EF4-FFF2-40B4-BE49-F238E27FC236}">
                <a16:creationId xmlns:a16="http://schemas.microsoft.com/office/drawing/2014/main" id="{93098F36-1442-DA42-9E72-520B12A2A126}"/>
              </a:ext>
            </a:extLst>
          </p:cNvPr>
          <p:cNvSpPr/>
          <p:nvPr/>
        </p:nvSpPr>
        <p:spPr>
          <a:xfrm>
            <a:off x="5317720" y="1937357"/>
            <a:ext cx="168691" cy="168691"/>
          </a:xfrm>
          <a:prstGeom prst="ellipse">
            <a:avLst/>
          </a:prstGeom>
          <a:solidFill>
            <a:srgbClr val="FF0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dirty="0"/>
              <a:t>6</a:t>
            </a:r>
          </a:p>
        </p:txBody>
      </p:sp>
      <p:sp>
        <p:nvSpPr>
          <p:cNvPr id="69" name="Oval 68">
            <a:extLst>
              <a:ext uri="{FF2B5EF4-FFF2-40B4-BE49-F238E27FC236}">
                <a16:creationId xmlns:a16="http://schemas.microsoft.com/office/drawing/2014/main" id="{342BDF93-E722-614A-A10C-6BCDB0873CB2}"/>
              </a:ext>
            </a:extLst>
          </p:cNvPr>
          <p:cNvSpPr/>
          <p:nvPr/>
        </p:nvSpPr>
        <p:spPr>
          <a:xfrm>
            <a:off x="4169218" y="3204854"/>
            <a:ext cx="168691" cy="168691"/>
          </a:xfrm>
          <a:prstGeom prst="ellipse">
            <a:avLst/>
          </a:prstGeom>
          <a:solidFill>
            <a:srgbClr val="FF0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dirty="0"/>
              <a:t>9</a:t>
            </a:r>
          </a:p>
        </p:txBody>
      </p:sp>
      <p:sp>
        <p:nvSpPr>
          <p:cNvPr id="70" name="Oval 69">
            <a:extLst>
              <a:ext uri="{FF2B5EF4-FFF2-40B4-BE49-F238E27FC236}">
                <a16:creationId xmlns:a16="http://schemas.microsoft.com/office/drawing/2014/main" id="{1DD3FA15-0EAF-4D47-AC60-03B616E6A4EB}"/>
              </a:ext>
            </a:extLst>
          </p:cNvPr>
          <p:cNvSpPr/>
          <p:nvPr/>
        </p:nvSpPr>
        <p:spPr>
          <a:xfrm>
            <a:off x="3699170" y="5772019"/>
            <a:ext cx="168691" cy="168691"/>
          </a:xfrm>
          <a:prstGeom prst="ellipse">
            <a:avLst/>
          </a:prstGeom>
          <a:solidFill>
            <a:srgbClr val="FF0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dirty="0"/>
          </a:p>
        </p:txBody>
      </p:sp>
      <p:sp>
        <p:nvSpPr>
          <p:cNvPr id="36" name="Rounded Rectangle 35">
            <a:extLst>
              <a:ext uri="{FF2B5EF4-FFF2-40B4-BE49-F238E27FC236}">
                <a16:creationId xmlns:a16="http://schemas.microsoft.com/office/drawing/2014/main" id="{C63CFDA0-BA01-2744-B823-106248B05AA5}"/>
              </a:ext>
            </a:extLst>
          </p:cNvPr>
          <p:cNvSpPr/>
          <p:nvPr/>
        </p:nvSpPr>
        <p:spPr>
          <a:xfrm>
            <a:off x="3192051" y="822941"/>
            <a:ext cx="431504" cy="289059"/>
          </a:xfrm>
          <a:prstGeom prst="roundRect">
            <a:avLst/>
          </a:prstGeom>
          <a:solidFill>
            <a:srgbClr val="FF00FF">
              <a:alpha val="0"/>
            </a:srgbClr>
          </a:solidFill>
          <a:ln>
            <a:solidFill>
              <a:srgbClr val="FF00FF"/>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Rounded Rectangle 1">
            <a:extLst>
              <a:ext uri="{FF2B5EF4-FFF2-40B4-BE49-F238E27FC236}">
                <a16:creationId xmlns:a16="http://schemas.microsoft.com/office/drawing/2014/main" id="{D2C00605-453E-2A41-9185-E0F35D25D1F6}"/>
              </a:ext>
            </a:extLst>
          </p:cNvPr>
          <p:cNvSpPr/>
          <p:nvPr/>
        </p:nvSpPr>
        <p:spPr>
          <a:xfrm>
            <a:off x="4982098" y="811300"/>
            <a:ext cx="324592" cy="289059"/>
          </a:xfrm>
          <a:prstGeom prst="roundRect">
            <a:avLst/>
          </a:prstGeom>
          <a:solidFill>
            <a:srgbClr val="FF00FF">
              <a:alpha val="4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Rounded Rectangle 48">
            <a:extLst>
              <a:ext uri="{FF2B5EF4-FFF2-40B4-BE49-F238E27FC236}">
                <a16:creationId xmlns:a16="http://schemas.microsoft.com/office/drawing/2014/main" id="{D285825C-783E-E94F-A65B-FBCABC8A281E}"/>
              </a:ext>
            </a:extLst>
          </p:cNvPr>
          <p:cNvSpPr/>
          <p:nvPr/>
        </p:nvSpPr>
        <p:spPr>
          <a:xfrm>
            <a:off x="5342127" y="822941"/>
            <a:ext cx="254257" cy="289059"/>
          </a:xfrm>
          <a:prstGeom prst="roundRect">
            <a:avLst/>
          </a:prstGeom>
          <a:solidFill>
            <a:srgbClr val="FF00FF">
              <a:alpha val="0"/>
            </a:srgbClr>
          </a:solidFill>
          <a:ln>
            <a:solidFill>
              <a:srgbClr val="FF00FF"/>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0" name="Rounded Rectangle 49">
            <a:extLst>
              <a:ext uri="{FF2B5EF4-FFF2-40B4-BE49-F238E27FC236}">
                <a16:creationId xmlns:a16="http://schemas.microsoft.com/office/drawing/2014/main" id="{6C9F79F3-3E2E-A245-8A12-7729E9C8FD0A}"/>
              </a:ext>
            </a:extLst>
          </p:cNvPr>
          <p:cNvSpPr/>
          <p:nvPr/>
        </p:nvSpPr>
        <p:spPr>
          <a:xfrm>
            <a:off x="3242586" y="1594425"/>
            <a:ext cx="640589" cy="611263"/>
          </a:xfrm>
          <a:prstGeom prst="roundRect">
            <a:avLst/>
          </a:prstGeom>
          <a:solidFill>
            <a:srgbClr val="FF00FF">
              <a:alpha val="0"/>
            </a:srgbClr>
          </a:solidFill>
          <a:ln>
            <a:solidFill>
              <a:srgbClr val="FF00FF"/>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3" name="Rounded Rectangle 52">
            <a:extLst>
              <a:ext uri="{FF2B5EF4-FFF2-40B4-BE49-F238E27FC236}">
                <a16:creationId xmlns:a16="http://schemas.microsoft.com/office/drawing/2014/main" id="{908AA5F5-1769-CD48-BA49-DF8E08F4057A}"/>
              </a:ext>
            </a:extLst>
          </p:cNvPr>
          <p:cNvSpPr/>
          <p:nvPr/>
        </p:nvSpPr>
        <p:spPr>
          <a:xfrm>
            <a:off x="3242586" y="2335831"/>
            <a:ext cx="640589" cy="611263"/>
          </a:xfrm>
          <a:prstGeom prst="roundRect">
            <a:avLst/>
          </a:prstGeom>
          <a:solidFill>
            <a:srgbClr val="FF00FF">
              <a:alpha val="0"/>
            </a:srgbClr>
          </a:solidFill>
          <a:ln>
            <a:solidFill>
              <a:srgbClr val="FF00FF"/>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4" name="Rounded Rectangle 53">
            <a:extLst>
              <a:ext uri="{FF2B5EF4-FFF2-40B4-BE49-F238E27FC236}">
                <a16:creationId xmlns:a16="http://schemas.microsoft.com/office/drawing/2014/main" id="{651FF942-E757-0042-9DC4-59EDE11635F5}"/>
              </a:ext>
            </a:extLst>
          </p:cNvPr>
          <p:cNvSpPr/>
          <p:nvPr/>
        </p:nvSpPr>
        <p:spPr>
          <a:xfrm>
            <a:off x="3923291" y="2368338"/>
            <a:ext cx="1537769" cy="384113"/>
          </a:xfrm>
          <a:prstGeom prst="roundRect">
            <a:avLst/>
          </a:prstGeom>
          <a:solidFill>
            <a:srgbClr val="FF00FF">
              <a:alpha val="0"/>
            </a:srgbClr>
          </a:solidFill>
          <a:ln>
            <a:solidFill>
              <a:srgbClr val="FF00FF"/>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5" name="Oval 54">
            <a:extLst>
              <a:ext uri="{FF2B5EF4-FFF2-40B4-BE49-F238E27FC236}">
                <a16:creationId xmlns:a16="http://schemas.microsoft.com/office/drawing/2014/main" id="{206F7280-60FD-ED44-9569-6D2BE1F3C556}"/>
              </a:ext>
            </a:extLst>
          </p:cNvPr>
          <p:cNvSpPr/>
          <p:nvPr/>
        </p:nvSpPr>
        <p:spPr>
          <a:xfrm>
            <a:off x="5317720" y="2695238"/>
            <a:ext cx="168691" cy="168691"/>
          </a:xfrm>
          <a:prstGeom prst="ellipse">
            <a:avLst/>
          </a:prstGeom>
          <a:solidFill>
            <a:srgbClr val="FF0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dirty="0"/>
              <a:t>8</a:t>
            </a:r>
          </a:p>
        </p:txBody>
      </p:sp>
      <p:sp>
        <p:nvSpPr>
          <p:cNvPr id="56" name="Oval 55">
            <a:extLst>
              <a:ext uri="{FF2B5EF4-FFF2-40B4-BE49-F238E27FC236}">
                <a16:creationId xmlns:a16="http://schemas.microsoft.com/office/drawing/2014/main" id="{2D02BC4E-5B93-3B45-B3FC-F779FF67F003}"/>
              </a:ext>
            </a:extLst>
          </p:cNvPr>
          <p:cNvSpPr/>
          <p:nvPr/>
        </p:nvSpPr>
        <p:spPr>
          <a:xfrm>
            <a:off x="4023777" y="1345026"/>
            <a:ext cx="168691" cy="168691"/>
          </a:xfrm>
          <a:prstGeom prst="ellipse">
            <a:avLst/>
          </a:prstGeom>
          <a:solidFill>
            <a:srgbClr val="FF0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dirty="0"/>
              <a:t>4</a:t>
            </a:r>
          </a:p>
        </p:txBody>
      </p:sp>
      <p:sp>
        <p:nvSpPr>
          <p:cNvPr id="59" name="Oval 58">
            <a:extLst>
              <a:ext uri="{FF2B5EF4-FFF2-40B4-BE49-F238E27FC236}">
                <a16:creationId xmlns:a16="http://schemas.microsoft.com/office/drawing/2014/main" id="{02C0FCC7-E26F-E843-8819-C87DA9931F01}"/>
              </a:ext>
            </a:extLst>
          </p:cNvPr>
          <p:cNvSpPr/>
          <p:nvPr/>
        </p:nvSpPr>
        <p:spPr>
          <a:xfrm>
            <a:off x="3723371" y="2874750"/>
            <a:ext cx="168691" cy="168691"/>
          </a:xfrm>
          <a:prstGeom prst="ellipse">
            <a:avLst/>
          </a:prstGeom>
          <a:solidFill>
            <a:srgbClr val="FF0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dirty="0"/>
              <a:t>7</a:t>
            </a:r>
          </a:p>
        </p:txBody>
      </p:sp>
      <p:sp>
        <p:nvSpPr>
          <p:cNvPr id="60" name="Rounded Rectangle 59">
            <a:extLst>
              <a:ext uri="{FF2B5EF4-FFF2-40B4-BE49-F238E27FC236}">
                <a16:creationId xmlns:a16="http://schemas.microsoft.com/office/drawing/2014/main" id="{C1FF845E-976D-7840-A9AD-6FD0B361A5AE}"/>
              </a:ext>
            </a:extLst>
          </p:cNvPr>
          <p:cNvSpPr/>
          <p:nvPr/>
        </p:nvSpPr>
        <p:spPr>
          <a:xfrm>
            <a:off x="3242586" y="2327593"/>
            <a:ext cx="640589" cy="611263"/>
          </a:xfrm>
          <a:prstGeom prst="roundRect">
            <a:avLst/>
          </a:prstGeom>
          <a:solidFill>
            <a:srgbClr val="FF00FF">
              <a:alpha val="0"/>
            </a:srgbClr>
          </a:solidFill>
          <a:ln>
            <a:solidFill>
              <a:srgbClr val="FF00FF"/>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6" name="Oval 65">
            <a:extLst>
              <a:ext uri="{FF2B5EF4-FFF2-40B4-BE49-F238E27FC236}">
                <a16:creationId xmlns:a16="http://schemas.microsoft.com/office/drawing/2014/main" id="{AEC178CE-FF97-F94C-B78D-DF783A88FCFF}"/>
              </a:ext>
            </a:extLst>
          </p:cNvPr>
          <p:cNvSpPr/>
          <p:nvPr/>
        </p:nvSpPr>
        <p:spPr>
          <a:xfrm>
            <a:off x="3711085" y="3988006"/>
            <a:ext cx="168691" cy="168691"/>
          </a:xfrm>
          <a:prstGeom prst="ellipse">
            <a:avLst/>
          </a:prstGeom>
          <a:solidFill>
            <a:srgbClr val="FF0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dirty="0"/>
          </a:p>
        </p:txBody>
      </p:sp>
      <p:sp>
        <p:nvSpPr>
          <p:cNvPr id="71" name="Rounded Rectangle 70">
            <a:extLst>
              <a:ext uri="{FF2B5EF4-FFF2-40B4-BE49-F238E27FC236}">
                <a16:creationId xmlns:a16="http://schemas.microsoft.com/office/drawing/2014/main" id="{5107A9B9-1BFE-B946-99C0-B849B484697B}"/>
              </a:ext>
            </a:extLst>
          </p:cNvPr>
          <p:cNvSpPr/>
          <p:nvPr/>
        </p:nvSpPr>
        <p:spPr>
          <a:xfrm>
            <a:off x="3242586" y="3447939"/>
            <a:ext cx="640589" cy="611263"/>
          </a:xfrm>
          <a:prstGeom prst="roundRect">
            <a:avLst/>
          </a:prstGeom>
          <a:solidFill>
            <a:srgbClr val="FF00FF">
              <a:alpha val="0"/>
            </a:srgbClr>
          </a:solidFill>
          <a:ln>
            <a:solidFill>
              <a:srgbClr val="FF00FF"/>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6" name="Rounded Rectangle 75">
            <a:extLst>
              <a:ext uri="{FF2B5EF4-FFF2-40B4-BE49-F238E27FC236}">
                <a16:creationId xmlns:a16="http://schemas.microsoft.com/office/drawing/2014/main" id="{D7BBDB92-2425-734F-9D48-1E7C1E45C168}"/>
              </a:ext>
            </a:extLst>
          </p:cNvPr>
          <p:cNvSpPr/>
          <p:nvPr/>
        </p:nvSpPr>
        <p:spPr>
          <a:xfrm>
            <a:off x="3923291" y="3505160"/>
            <a:ext cx="1537769" cy="384113"/>
          </a:xfrm>
          <a:prstGeom prst="roundRect">
            <a:avLst/>
          </a:prstGeom>
          <a:solidFill>
            <a:srgbClr val="FF00FF">
              <a:alpha val="0"/>
            </a:srgbClr>
          </a:solidFill>
          <a:ln>
            <a:solidFill>
              <a:srgbClr val="FF00FF"/>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7" name="Oval 76">
            <a:extLst>
              <a:ext uri="{FF2B5EF4-FFF2-40B4-BE49-F238E27FC236}">
                <a16:creationId xmlns:a16="http://schemas.microsoft.com/office/drawing/2014/main" id="{2FCE7F0E-5DEC-A241-915B-4DAD361B4711}"/>
              </a:ext>
            </a:extLst>
          </p:cNvPr>
          <p:cNvSpPr/>
          <p:nvPr/>
        </p:nvSpPr>
        <p:spPr>
          <a:xfrm>
            <a:off x="5317720" y="3832060"/>
            <a:ext cx="168691" cy="168691"/>
          </a:xfrm>
          <a:prstGeom prst="ellipse">
            <a:avLst/>
          </a:prstGeom>
          <a:solidFill>
            <a:srgbClr val="FF0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dirty="0"/>
          </a:p>
        </p:txBody>
      </p:sp>
      <p:sp>
        <p:nvSpPr>
          <p:cNvPr id="78" name="Rounded Rectangle 77">
            <a:extLst>
              <a:ext uri="{FF2B5EF4-FFF2-40B4-BE49-F238E27FC236}">
                <a16:creationId xmlns:a16="http://schemas.microsoft.com/office/drawing/2014/main" id="{A21A31A5-BA70-234E-B07B-EB15C79C7F0A}"/>
              </a:ext>
            </a:extLst>
          </p:cNvPr>
          <p:cNvSpPr/>
          <p:nvPr/>
        </p:nvSpPr>
        <p:spPr>
          <a:xfrm>
            <a:off x="3376276" y="4207490"/>
            <a:ext cx="740239" cy="180398"/>
          </a:xfrm>
          <a:prstGeom prst="roundRect">
            <a:avLst/>
          </a:prstGeom>
          <a:solidFill>
            <a:srgbClr val="FF00FF">
              <a:alpha val="0"/>
            </a:srgbClr>
          </a:solidFill>
          <a:ln>
            <a:solidFill>
              <a:srgbClr val="FF00FF"/>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9" name="Oval 78">
            <a:extLst>
              <a:ext uri="{FF2B5EF4-FFF2-40B4-BE49-F238E27FC236}">
                <a16:creationId xmlns:a16="http://schemas.microsoft.com/office/drawing/2014/main" id="{F1A42AF8-4567-014C-BCEE-3AE42E2FD010}"/>
              </a:ext>
            </a:extLst>
          </p:cNvPr>
          <p:cNvSpPr/>
          <p:nvPr/>
        </p:nvSpPr>
        <p:spPr>
          <a:xfrm>
            <a:off x="4023777" y="4302409"/>
            <a:ext cx="168691" cy="168691"/>
          </a:xfrm>
          <a:prstGeom prst="ellipse">
            <a:avLst/>
          </a:prstGeom>
          <a:solidFill>
            <a:srgbClr val="FF0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dirty="0"/>
          </a:p>
        </p:txBody>
      </p:sp>
      <p:sp>
        <p:nvSpPr>
          <p:cNvPr id="80" name="Oval 79">
            <a:extLst>
              <a:ext uri="{FF2B5EF4-FFF2-40B4-BE49-F238E27FC236}">
                <a16:creationId xmlns:a16="http://schemas.microsoft.com/office/drawing/2014/main" id="{246F8E78-23B6-984E-93D4-11610538546A}"/>
              </a:ext>
            </a:extLst>
          </p:cNvPr>
          <p:cNvSpPr/>
          <p:nvPr/>
        </p:nvSpPr>
        <p:spPr>
          <a:xfrm>
            <a:off x="3723371" y="5074727"/>
            <a:ext cx="168691" cy="168691"/>
          </a:xfrm>
          <a:prstGeom prst="ellipse">
            <a:avLst/>
          </a:prstGeom>
          <a:solidFill>
            <a:srgbClr val="FF0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dirty="0"/>
          </a:p>
        </p:txBody>
      </p:sp>
      <p:sp>
        <p:nvSpPr>
          <p:cNvPr id="81" name="Rounded Rectangle 80">
            <a:extLst>
              <a:ext uri="{FF2B5EF4-FFF2-40B4-BE49-F238E27FC236}">
                <a16:creationId xmlns:a16="http://schemas.microsoft.com/office/drawing/2014/main" id="{56C3A95E-142B-3440-ACF0-F2EE8A317C95}"/>
              </a:ext>
            </a:extLst>
          </p:cNvPr>
          <p:cNvSpPr/>
          <p:nvPr/>
        </p:nvSpPr>
        <p:spPr>
          <a:xfrm>
            <a:off x="3242586" y="4551809"/>
            <a:ext cx="640589" cy="611263"/>
          </a:xfrm>
          <a:prstGeom prst="roundRect">
            <a:avLst/>
          </a:prstGeom>
          <a:solidFill>
            <a:srgbClr val="FF00FF">
              <a:alpha val="0"/>
            </a:srgbClr>
          </a:solidFill>
          <a:ln>
            <a:solidFill>
              <a:srgbClr val="FF00FF"/>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2" name="Rounded Rectangle 81">
            <a:extLst>
              <a:ext uri="{FF2B5EF4-FFF2-40B4-BE49-F238E27FC236}">
                <a16:creationId xmlns:a16="http://schemas.microsoft.com/office/drawing/2014/main" id="{E54975AE-B5E8-ED40-9A98-60ED32B02C6D}"/>
              </a:ext>
            </a:extLst>
          </p:cNvPr>
          <p:cNvSpPr/>
          <p:nvPr/>
        </p:nvSpPr>
        <p:spPr>
          <a:xfrm>
            <a:off x="3923292" y="4584317"/>
            <a:ext cx="1099804" cy="384113"/>
          </a:xfrm>
          <a:prstGeom prst="roundRect">
            <a:avLst/>
          </a:prstGeom>
          <a:solidFill>
            <a:srgbClr val="FF00FF">
              <a:alpha val="0"/>
            </a:srgbClr>
          </a:solidFill>
          <a:ln>
            <a:solidFill>
              <a:srgbClr val="FF00FF"/>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3" name="Oval 82">
            <a:extLst>
              <a:ext uri="{FF2B5EF4-FFF2-40B4-BE49-F238E27FC236}">
                <a16:creationId xmlns:a16="http://schemas.microsoft.com/office/drawing/2014/main" id="{34B1AFF6-EAEC-E743-A1EB-8FC5285B1313}"/>
              </a:ext>
            </a:extLst>
          </p:cNvPr>
          <p:cNvSpPr/>
          <p:nvPr/>
        </p:nvSpPr>
        <p:spPr>
          <a:xfrm>
            <a:off x="4873817" y="4884084"/>
            <a:ext cx="168691" cy="168691"/>
          </a:xfrm>
          <a:prstGeom prst="ellipse">
            <a:avLst/>
          </a:prstGeom>
          <a:solidFill>
            <a:srgbClr val="FF0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dirty="0"/>
          </a:p>
        </p:txBody>
      </p:sp>
      <p:sp>
        <p:nvSpPr>
          <p:cNvPr id="84" name="Rounded Rectangle 83">
            <a:extLst>
              <a:ext uri="{FF2B5EF4-FFF2-40B4-BE49-F238E27FC236}">
                <a16:creationId xmlns:a16="http://schemas.microsoft.com/office/drawing/2014/main" id="{2080A6EA-EB19-3A40-A193-2F32FE43E675}"/>
              </a:ext>
            </a:extLst>
          </p:cNvPr>
          <p:cNvSpPr/>
          <p:nvPr/>
        </p:nvSpPr>
        <p:spPr>
          <a:xfrm>
            <a:off x="3945924" y="5534991"/>
            <a:ext cx="388825" cy="321374"/>
          </a:xfrm>
          <a:prstGeom prst="roundRect">
            <a:avLst/>
          </a:prstGeom>
          <a:solidFill>
            <a:srgbClr val="FF00FF">
              <a:alpha val="0"/>
            </a:srgbClr>
          </a:solidFill>
          <a:ln>
            <a:solidFill>
              <a:srgbClr val="FF00FF"/>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5" name="Oval 84">
            <a:extLst>
              <a:ext uri="{FF2B5EF4-FFF2-40B4-BE49-F238E27FC236}">
                <a16:creationId xmlns:a16="http://schemas.microsoft.com/office/drawing/2014/main" id="{891CA7E5-5A46-864E-B884-C8CF995A94E3}"/>
              </a:ext>
            </a:extLst>
          </p:cNvPr>
          <p:cNvSpPr/>
          <p:nvPr/>
        </p:nvSpPr>
        <p:spPr>
          <a:xfrm>
            <a:off x="4193440" y="5772019"/>
            <a:ext cx="168691" cy="168691"/>
          </a:xfrm>
          <a:prstGeom prst="ellipse">
            <a:avLst/>
          </a:prstGeom>
          <a:solidFill>
            <a:srgbClr val="FF0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dirty="0"/>
          </a:p>
        </p:txBody>
      </p:sp>
      <p:sp>
        <p:nvSpPr>
          <p:cNvPr id="86" name="Rounded Rectangle 85">
            <a:extLst>
              <a:ext uri="{FF2B5EF4-FFF2-40B4-BE49-F238E27FC236}">
                <a16:creationId xmlns:a16="http://schemas.microsoft.com/office/drawing/2014/main" id="{28F02D39-3BC5-1040-B79D-D16FB25D8A27}"/>
              </a:ext>
            </a:extLst>
          </p:cNvPr>
          <p:cNvSpPr/>
          <p:nvPr/>
        </p:nvSpPr>
        <p:spPr>
          <a:xfrm>
            <a:off x="4448432" y="5534991"/>
            <a:ext cx="388825" cy="321374"/>
          </a:xfrm>
          <a:prstGeom prst="roundRect">
            <a:avLst/>
          </a:prstGeom>
          <a:solidFill>
            <a:srgbClr val="FF00FF">
              <a:alpha val="0"/>
            </a:srgbClr>
          </a:solidFill>
          <a:ln>
            <a:solidFill>
              <a:srgbClr val="FF00FF"/>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7" name="Oval 86">
            <a:extLst>
              <a:ext uri="{FF2B5EF4-FFF2-40B4-BE49-F238E27FC236}">
                <a16:creationId xmlns:a16="http://schemas.microsoft.com/office/drawing/2014/main" id="{8E8E64EC-9C57-1548-90A6-8ACB4BB6BF30}"/>
              </a:ext>
            </a:extLst>
          </p:cNvPr>
          <p:cNvSpPr/>
          <p:nvPr/>
        </p:nvSpPr>
        <p:spPr>
          <a:xfrm>
            <a:off x="4695948" y="5772019"/>
            <a:ext cx="168691" cy="168691"/>
          </a:xfrm>
          <a:prstGeom prst="ellipse">
            <a:avLst/>
          </a:prstGeom>
          <a:solidFill>
            <a:srgbClr val="FF0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dirty="0"/>
          </a:p>
        </p:txBody>
      </p:sp>
      <p:sp>
        <p:nvSpPr>
          <p:cNvPr id="88" name="Rounded Rectangle 87">
            <a:extLst>
              <a:ext uri="{FF2B5EF4-FFF2-40B4-BE49-F238E27FC236}">
                <a16:creationId xmlns:a16="http://schemas.microsoft.com/office/drawing/2014/main" id="{93F0395C-0BB4-5F46-8C5E-8AC7E37B6FDF}"/>
              </a:ext>
            </a:extLst>
          </p:cNvPr>
          <p:cNvSpPr/>
          <p:nvPr/>
        </p:nvSpPr>
        <p:spPr>
          <a:xfrm>
            <a:off x="4926226" y="5534991"/>
            <a:ext cx="388825" cy="321374"/>
          </a:xfrm>
          <a:prstGeom prst="roundRect">
            <a:avLst/>
          </a:prstGeom>
          <a:solidFill>
            <a:srgbClr val="FF00FF">
              <a:alpha val="0"/>
            </a:srgbClr>
          </a:solidFill>
          <a:ln>
            <a:solidFill>
              <a:srgbClr val="FF00FF"/>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9" name="Oval 88">
            <a:extLst>
              <a:ext uri="{FF2B5EF4-FFF2-40B4-BE49-F238E27FC236}">
                <a16:creationId xmlns:a16="http://schemas.microsoft.com/office/drawing/2014/main" id="{F44CA7C4-C49D-414E-8C44-B85EF501E9DD}"/>
              </a:ext>
            </a:extLst>
          </p:cNvPr>
          <p:cNvSpPr/>
          <p:nvPr/>
        </p:nvSpPr>
        <p:spPr>
          <a:xfrm>
            <a:off x="5173742" y="5772019"/>
            <a:ext cx="168691" cy="168691"/>
          </a:xfrm>
          <a:prstGeom prst="ellipse">
            <a:avLst/>
          </a:prstGeom>
          <a:solidFill>
            <a:srgbClr val="FF0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dirty="0"/>
          </a:p>
        </p:txBody>
      </p:sp>
      <p:sp>
        <p:nvSpPr>
          <p:cNvPr id="90" name="Rounded Rectangle 89">
            <a:extLst>
              <a:ext uri="{FF2B5EF4-FFF2-40B4-BE49-F238E27FC236}">
                <a16:creationId xmlns:a16="http://schemas.microsoft.com/office/drawing/2014/main" id="{EC95460D-11DA-8F40-BC47-79B703D7B261}"/>
              </a:ext>
            </a:extLst>
          </p:cNvPr>
          <p:cNvSpPr/>
          <p:nvPr/>
        </p:nvSpPr>
        <p:spPr>
          <a:xfrm>
            <a:off x="5221558" y="4696717"/>
            <a:ext cx="388825" cy="321374"/>
          </a:xfrm>
          <a:prstGeom prst="roundRect">
            <a:avLst/>
          </a:prstGeom>
          <a:solidFill>
            <a:srgbClr val="FF00FF">
              <a:alpha val="0"/>
            </a:srgbClr>
          </a:solidFill>
          <a:ln>
            <a:solidFill>
              <a:srgbClr val="FF00FF"/>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1" name="Oval 90">
            <a:extLst>
              <a:ext uri="{FF2B5EF4-FFF2-40B4-BE49-F238E27FC236}">
                <a16:creationId xmlns:a16="http://schemas.microsoft.com/office/drawing/2014/main" id="{C3CEA812-B1AC-C04D-9D47-4D5CB59CF7F4}"/>
              </a:ext>
            </a:extLst>
          </p:cNvPr>
          <p:cNvSpPr/>
          <p:nvPr/>
        </p:nvSpPr>
        <p:spPr>
          <a:xfrm>
            <a:off x="5469074" y="4933745"/>
            <a:ext cx="168691" cy="168691"/>
          </a:xfrm>
          <a:prstGeom prst="ellipse">
            <a:avLst/>
          </a:prstGeom>
          <a:solidFill>
            <a:srgbClr val="FF0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dirty="0"/>
          </a:p>
        </p:txBody>
      </p:sp>
      <p:sp>
        <p:nvSpPr>
          <p:cNvPr id="92" name="Rounded Rectangle 91">
            <a:extLst>
              <a:ext uri="{FF2B5EF4-FFF2-40B4-BE49-F238E27FC236}">
                <a16:creationId xmlns:a16="http://schemas.microsoft.com/office/drawing/2014/main" id="{51CCA18D-7656-FF41-B9BD-16833141ED8C}"/>
              </a:ext>
            </a:extLst>
          </p:cNvPr>
          <p:cNvSpPr/>
          <p:nvPr/>
        </p:nvSpPr>
        <p:spPr>
          <a:xfrm>
            <a:off x="5221558" y="5100371"/>
            <a:ext cx="388825" cy="321374"/>
          </a:xfrm>
          <a:prstGeom prst="roundRect">
            <a:avLst/>
          </a:prstGeom>
          <a:solidFill>
            <a:srgbClr val="FF00FF">
              <a:alpha val="0"/>
            </a:srgbClr>
          </a:solidFill>
          <a:ln>
            <a:solidFill>
              <a:srgbClr val="FF00FF"/>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3" name="Oval 92">
            <a:extLst>
              <a:ext uri="{FF2B5EF4-FFF2-40B4-BE49-F238E27FC236}">
                <a16:creationId xmlns:a16="http://schemas.microsoft.com/office/drawing/2014/main" id="{A609D1B0-AE60-D74A-A7A9-AAA7F18975A7}"/>
              </a:ext>
            </a:extLst>
          </p:cNvPr>
          <p:cNvSpPr/>
          <p:nvPr/>
        </p:nvSpPr>
        <p:spPr>
          <a:xfrm>
            <a:off x="5469074" y="5337399"/>
            <a:ext cx="168691" cy="168691"/>
          </a:xfrm>
          <a:prstGeom prst="ellipse">
            <a:avLst/>
          </a:prstGeom>
          <a:solidFill>
            <a:srgbClr val="FF0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dirty="0"/>
          </a:p>
        </p:txBody>
      </p:sp>
      <p:sp>
        <p:nvSpPr>
          <p:cNvPr id="5" name="TextBox 4">
            <a:extLst>
              <a:ext uri="{FF2B5EF4-FFF2-40B4-BE49-F238E27FC236}">
                <a16:creationId xmlns:a16="http://schemas.microsoft.com/office/drawing/2014/main" id="{9D58059B-EFF8-604F-B5FD-918BCD978573}"/>
              </a:ext>
            </a:extLst>
          </p:cNvPr>
          <p:cNvSpPr txBox="1"/>
          <p:nvPr/>
        </p:nvSpPr>
        <p:spPr>
          <a:xfrm>
            <a:off x="3641843" y="3964244"/>
            <a:ext cx="389636" cy="215444"/>
          </a:xfrm>
          <a:prstGeom prst="rect">
            <a:avLst/>
          </a:prstGeom>
          <a:noFill/>
        </p:spPr>
        <p:txBody>
          <a:bodyPr wrap="square" rtlCol="0">
            <a:spAutoFit/>
          </a:bodyPr>
          <a:lstStyle/>
          <a:p>
            <a:r>
              <a:rPr lang="en-US" sz="800" dirty="0"/>
              <a:t>10</a:t>
            </a:r>
          </a:p>
        </p:txBody>
      </p:sp>
      <p:sp>
        <p:nvSpPr>
          <p:cNvPr id="94" name="TextBox 93">
            <a:extLst>
              <a:ext uri="{FF2B5EF4-FFF2-40B4-BE49-F238E27FC236}">
                <a16:creationId xmlns:a16="http://schemas.microsoft.com/office/drawing/2014/main" id="{D38925C7-39D4-1A41-BFF0-9283F74B45FB}"/>
              </a:ext>
            </a:extLst>
          </p:cNvPr>
          <p:cNvSpPr txBox="1"/>
          <p:nvPr/>
        </p:nvSpPr>
        <p:spPr>
          <a:xfrm>
            <a:off x="5263878" y="3800757"/>
            <a:ext cx="389636" cy="215444"/>
          </a:xfrm>
          <a:prstGeom prst="rect">
            <a:avLst/>
          </a:prstGeom>
          <a:noFill/>
        </p:spPr>
        <p:txBody>
          <a:bodyPr wrap="square" rtlCol="0">
            <a:spAutoFit/>
          </a:bodyPr>
          <a:lstStyle/>
          <a:p>
            <a:r>
              <a:rPr lang="en-US" sz="800" dirty="0"/>
              <a:t>11</a:t>
            </a:r>
          </a:p>
        </p:txBody>
      </p:sp>
      <p:sp>
        <p:nvSpPr>
          <p:cNvPr id="95" name="TextBox 94">
            <a:extLst>
              <a:ext uri="{FF2B5EF4-FFF2-40B4-BE49-F238E27FC236}">
                <a16:creationId xmlns:a16="http://schemas.microsoft.com/office/drawing/2014/main" id="{CE466D0D-CDB5-3746-B5FA-78F558E1D31F}"/>
              </a:ext>
            </a:extLst>
          </p:cNvPr>
          <p:cNvSpPr txBox="1"/>
          <p:nvPr/>
        </p:nvSpPr>
        <p:spPr>
          <a:xfrm>
            <a:off x="3959674" y="4276884"/>
            <a:ext cx="389636" cy="215444"/>
          </a:xfrm>
          <a:prstGeom prst="rect">
            <a:avLst/>
          </a:prstGeom>
          <a:noFill/>
        </p:spPr>
        <p:txBody>
          <a:bodyPr wrap="square" rtlCol="0">
            <a:spAutoFit/>
          </a:bodyPr>
          <a:lstStyle/>
          <a:p>
            <a:r>
              <a:rPr lang="en-US" sz="800" dirty="0"/>
              <a:t>12</a:t>
            </a:r>
          </a:p>
        </p:txBody>
      </p:sp>
      <p:sp>
        <p:nvSpPr>
          <p:cNvPr id="96" name="TextBox 95">
            <a:extLst>
              <a:ext uri="{FF2B5EF4-FFF2-40B4-BE49-F238E27FC236}">
                <a16:creationId xmlns:a16="http://schemas.microsoft.com/office/drawing/2014/main" id="{DCAE45AC-985A-304B-824C-D91D3C38E913}"/>
              </a:ext>
            </a:extLst>
          </p:cNvPr>
          <p:cNvSpPr txBox="1"/>
          <p:nvPr/>
        </p:nvSpPr>
        <p:spPr>
          <a:xfrm>
            <a:off x="3656223" y="5039617"/>
            <a:ext cx="389636" cy="215444"/>
          </a:xfrm>
          <a:prstGeom prst="rect">
            <a:avLst/>
          </a:prstGeom>
          <a:noFill/>
        </p:spPr>
        <p:txBody>
          <a:bodyPr wrap="square" rtlCol="0">
            <a:spAutoFit/>
          </a:bodyPr>
          <a:lstStyle/>
          <a:p>
            <a:r>
              <a:rPr lang="en-US" sz="800" dirty="0"/>
              <a:t>13</a:t>
            </a:r>
          </a:p>
        </p:txBody>
      </p:sp>
      <p:sp>
        <p:nvSpPr>
          <p:cNvPr id="97" name="TextBox 96">
            <a:extLst>
              <a:ext uri="{FF2B5EF4-FFF2-40B4-BE49-F238E27FC236}">
                <a16:creationId xmlns:a16="http://schemas.microsoft.com/office/drawing/2014/main" id="{CBC8ACB0-4709-A14F-A037-51B8A94764F2}"/>
              </a:ext>
            </a:extLst>
          </p:cNvPr>
          <p:cNvSpPr txBox="1"/>
          <p:nvPr/>
        </p:nvSpPr>
        <p:spPr>
          <a:xfrm>
            <a:off x="4803022" y="4857833"/>
            <a:ext cx="389636" cy="215444"/>
          </a:xfrm>
          <a:prstGeom prst="rect">
            <a:avLst/>
          </a:prstGeom>
          <a:noFill/>
        </p:spPr>
        <p:txBody>
          <a:bodyPr wrap="square" rtlCol="0">
            <a:spAutoFit/>
          </a:bodyPr>
          <a:lstStyle/>
          <a:p>
            <a:r>
              <a:rPr lang="en-US" sz="800" dirty="0"/>
              <a:t>14</a:t>
            </a:r>
          </a:p>
        </p:txBody>
      </p:sp>
      <p:sp>
        <p:nvSpPr>
          <p:cNvPr id="98" name="TextBox 97">
            <a:extLst>
              <a:ext uri="{FF2B5EF4-FFF2-40B4-BE49-F238E27FC236}">
                <a16:creationId xmlns:a16="http://schemas.microsoft.com/office/drawing/2014/main" id="{5D2C253C-5EB7-C84E-9F5C-98D0DA3237C2}"/>
              </a:ext>
            </a:extLst>
          </p:cNvPr>
          <p:cNvSpPr txBox="1"/>
          <p:nvPr/>
        </p:nvSpPr>
        <p:spPr>
          <a:xfrm>
            <a:off x="5401566" y="4908304"/>
            <a:ext cx="389636" cy="215444"/>
          </a:xfrm>
          <a:prstGeom prst="rect">
            <a:avLst/>
          </a:prstGeom>
          <a:noFill/>
        </p:spPr>
        <p:txBody>
          <a:bodyPr wrap="square" rtlCol="0">
            <a:spAutoFit/>
          </a:bodyPr>
          <a:lstStyle/>
          <a:p>
            <a:r>
              <a:rPr lang="en-US" sz="800" dirty="0"/>
              <a:t>15</a:t>
            </a:r>
          </a:p>
        </p:txBody>
      </p:sp>
      <p:sp>
        <p:nvSpPr>
          <p:cNvPr id="99" name="TextBox 98">
            <a:extLst>
              <a:ext uri="{FF2B5EF4-FFF2-40B4-BE49-F238E27FC236}">
                <a16:creationId xmlns:a16="http://schemas.microsoft.com/office/drawing/2014/main" id="{8E9B3A87-EF7B-3546-AD6C-4E52CC7FC456}"/>
              </a:ext>
            </a:extLst>
          </p:cNvPr>
          <p:cNvSpPr txBox="1"/>
          <p:nvPr/>
        </p:nvSpPr>
        <p:spPr>
          <a:xfrm>
            <a:off x="5401566" y="5308639"/>
            <a:ext cx="389636" cy="215444"/>
          </a:xfrm>
          <a:prstGeom prst="rect">
            <a:avLst/>
          </a:prstGeom>
          <a:noFill/>
        </p:spPr>
        <p:txBody>
          <a:bodyPr wrap="square" rtlCol="0">
            <a:spAutoFit/>
          </a:bodyPr>
          <a:lstStyle/>
          <a:p>
            <a:r>
              <a:rPr lang="en-US" sz="800" dirty="0"/>
              <a:t>15</a:t>
            </a:r>
          </a:p>
        </p:txBody>
      </p:sp>
      <p:sp>
        <p:nvSpPr>
          <p:cNvPr id="100" name="TextBox 99">
            <a:extLst>
              <a:ext uri="{FF2B5EF4-FFF2-40B4-BE49-F238E27FC236}">
                <a16:creationId xmlns:a16="http://schemas.microsoft.com/office/drawing/2014/main" id="{7FAE55E9-2EE2-C74C-86CC-6A03B59BA470}"/>
              </a:ext>
            </a:extLst>
          </p:cNvPr>
          <p:cNvSpPr txBox="1"/>
          <p:nvPr/>
        </p:nvSpPr>
        <p:spPr>
          <a:xfrm>
            <a:off x="3627348" y="5745706"/>
            <a:ext cx="389636" cy="215444"/>
          </a:xfrm>
          <a:prstGeom prst="rect">
            <a:avLst/>
          </a:prstGeom>
          <a:noFill/>
        </p:spPr>
        <p:txBody>
          <a:bodyPr wrap="square" rtlCol="0">
            <a:spAutoFit/>
          </a:bodyPr>
          <a:lstStyle/>
          <a:p>
            <a:r>
              <a:rPr lang="en-US" sz="800" dirty="0"/>
              <a:t>16</a:t>
            </a:r>
          </a:p>
        </p:txBody>
      </p:sp>
      <p:sp>
        <p:nvSpPr>
          <p:cNvPr id="101" name="TextBox 100">
            <a:extLst>
              <a:ext uri="{FF2B5EF4-FFF2-40B4-BE49-F238E27FC236}">
                <a16:creationId xmlns:a16="http://schemas.microsoft.com/office/drawing/2014/main" id="{731AB644-32CB-8E4D-9556-711ABE5267D9}"/>
              </a:ext>
            </a:extLst>
          </p:cNvPr>
          <p:cNvSpPr txBox="1"/>
          <p:nvPr/>
        </p:nvSpPr>
        <p:spPr>
          <a:xfrm>
            <a:off x="4127766" y="5745706"/>
            <a:ext cx="389636" cy="215444"/>
          </a:xfrm>
          <a:prstGeom prst="rect">
            <a:avLst/>
          </a:prstGeom>
          <a:noFill/>
        </p:spPr>
        <p:txBody>
          <a:bodyPr wrap="square" rtlCol="0">
            <a:spAutoFit/>
          </a:bodyPr>
          <a:lstStyle/>
          <a:p>
            <a:r>
              <a:rPr lang="en-US" sz="800" dirty="0"/>
              <a:t>17</a:t>
            </a:r>
          </a:p>
        </p:txBody>
      </p:sp>
      <p:sp>
        <p:nvSpPr>
          <p:cNvPr id="102" name="TextBox 101">
            <a:extLst>
              <a:ext uri="{FF2B5EF4-FFF2-40B4-BE49-F238E27FC236}">
                <a16:creationId xmlns:a16="http://schemas.microsoft.com/office/drawing/2014/main" id="{CA6E9945-17E7-CE4D-9C79-2F372E8ABDD2}"/>
              </a:ext>
            </a:extLst>
          </p:cNvPr>
          <p:cNvSpPr txBox="1"/>
          <p:nvPr/>
        </p:nvSpPr>
        <p:spPr>
          <a:xfrm>
            <a:off x="4628184" y="5745706"/>
            <a:ext cx="389636" cy="215444"/>
          </a:xfrm>
          <a:prstGeom prst="rect">
            <a:avLst/>
          </a:prstGeom>
          <a:noFill/>
        </p:spPr>
        <p:txBody>
          <a:bodyPr wrap="square" rtlCol="0">
            <a:spAutoFit/>
          </a:bodyPr>
          <a:lstStyle/>
          <a:p>
            <a:r>
              <a:rPr lang="en-US" sz="800" dirty="0"/>
              <a:t>18</a:t>
            </a:r>
          </a:p>
        </p:txBody>
      </p:sp>
      <p:sp>
        <p:nvSpPr>
          <p:cNvPr id="103" name="TextBox 102">
            <a:extLst>
              <a:ext uri="{FF2B5EF4-FFF2-40B4-BE49-F238E27FC236}">
                <a16:creationId xmlns:a16="http://schemas.microsoft.com/office/drawing/2014/main" id="{659B0A79-2672-CF46-B6FF-2A496FB0DD23}"/>
              </a:ext>
            </a:extLst>
          </p:cNvPr>
          <p:cNvSpPr txBox="1"/>
          <p:nvPr/>
        </p:nvSpPr>
        <p:spPr>
          <a:xfrm>
            <a:off x="5105856" y="5745706"/>
            <a:ext cx="389636" cy="215444"/>
          </a:xfrm>
          <a:prstGeom prst="rect">
            <a:avLst/>
          </a:prstGeom>
          <a:noFill/>
        </p:spPr>
        <p:txBody>
          <a:bodyPr wrap="square" rtlCol="0">
            <a:spAutoFit/>
          </a:bodyPr>
          <a:lstStyle/>
          <a:p>
            <a:r>
              <a:rPr lang="en-US" sz="800" dirty="0"/>
              <a:t>19</a:t>
            </a:r>
          </a:p>
        </p:txBody>
      </p:sp>
      <p:sp>
        <p:nvSpPr>
          <p:cNvPr id="58" name="Rectangle 57">
            <a:extLst>
              <a:ext uri="{FF2B5EF4-FFF2-40B4-BE49-F238E27FC236}">
                <a16:creationId xmlns:a16="http://schemas.microsoft.com/office/drawing/2014/main" id="{587645CB-4142-4744-9E13-3270BA43A5BE}"/>
              </a:ext>
            </a:extLst>
          </p:cNvPr>
          <p:cNvSpPr/>
          <p:nvPr/>
        </p:nvSpPr>
        <p:spPr>
          <a:xfrm>
            <a:off x="6683495" y="3428999"/>
            <a:ext cx="4937891" cy="400110"/>
          </a:xfrm>
          <a:prstGeom prst="rect">
            <a:avLst/>
          </a:prstGeom>
        </p:spPr>
        <p:txBody>
          <a:bodyPr wrap="square">
            <a:spAutoFit/>
          </a:bodyPr>
          <a:lstStyle/>
          <a:p>
            <a:r>
              <a:rPr lang="pt-BR" sz="2000" b="1" dirty="0">
                <a:latin typeface="Lato" panose="020F0502020204030203" pitchFamily="34" charset="77"/>
              </a:rPr>
              <a:t>Navegação linear via gestos</a:t>
            </a:r>
          </a:p>
        </p:txBody>
      </p:sp>
      <p:sp>
        <p:nvSpPr>
          <p:cNvPr id="67" name="Rectangle 66">
            <a:extLst>
              <a:ext uri="{FF2B5EF4-FFF2-40B4-BE49-F238E27FC236}">
                <a16:creationId xmlns:a16="http://schemas.microsoft.com/office/drawing/2014/main" id="{655A22B5-AFB8-E64C-A9B5-AB5DAC0884B3}"/>
              </a:ext>
            </a:extLst>
          </p:cNvPr>
          <p:cNvSpPr/>
          <p:nvPr/>
        </p:nvSpPr>
        <p:spPr>
          <a:xfrm>
            <a:off x="6683495" y="2186950"/>
            <a:ext cx="4321204" cy="1077218"/>
          </a:xfrm>
          <a:prstGeom prst="rect">
            <a:avLst/>
          </a:prstGeom>
        </p:spPr>
        <p:txBody>
          <a:bodyPr wrap="square">
            <a:spAutoFit/>
          </a:bodyPr>
          <a:lstStyle/>
          <a:p>
            <a:r>
              <a:rPr lang="pt-BR" sz="3200" b="1" dirty="0">
                <a:latin typeface="Lato Black" panose="020F0502020204030203" pitchFamily="34" charset="77"/>
              </a:rPr>
              <a:t>Comportamento de navegação</a:t>
            </a:r>
            <a:endParaRPr lang="pt-BR" sz="3200" b="1" dirty="0">
              <a:latin typeface="Lato" panose="020F0502020204030203" pitchFamily="34" charset="77"/>
            </a:endParaRPr>
          </a:p>
        </p:txBody>
      </p:sp>
    </p:spTree>
    <p:extLst>
      <p:ext uri="{BB962C8B-B14F-4D97-AF65-F5344CB8AC3E}">
        <p14:creationId xmlns:p14="http://schemas.microsoft.com/office/powerpoint/2010/main" val="143518296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7"/>
                                        </p:tgtEl>
                                        <p:attrNameLst>
                                          <p:attrName>style.visibility</p:attrName>
                                        </p:attrNameLst>
                                      </p:cBhvr>
                                      <p:to>
                                        <p:strVal val="visible"/>
                                      </p:to>
                                    </p:set>
                                    <p:animEffect transition="in" filter="fade">
                                      <p:cBhvr>
                                        <p:cTn id="7" dur="500"/>
                                        <p:tgtEl>
                                          <p:spTgt spid="67"/>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58"/>
                                        </p:tgtEl>
                                        <p:attrNameLst>
                                          <p:attrName>style.visibility</p:attrName>
                                        </p:attrNameLst>
                                      </p:cBhvr>
                                      <p:to>
                                        <p:strVal val="visible"/>
                                      </p:to>
                                    </p:set>
                                    <p:animEffect transition="in" filter="fade">
                                      <p:cBhvr>
                                        <p:cTn id="11" dur="5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p:bldP spid="6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8"/>
          <p:cNvPicPr>
            <a:picLocks noChangeAspect="1"/>
          </p:cNvPicPr>
          <p:nvPr/>
        </p:nvPicPr>
        <p:blipFill>
          <a:blip r:embed="rId3"/>
          <a:srcRect/>
          <a:stretch/>
        </p:blipFill>
        <p:spPr>
          <a:xfrm>
            <a:off x="285888" y="1817171"/>
            <a:ext cx="2230796" cy="4421495"/>
          </a:xfrm>
          <a:prstGeom prst="rect">
            <a:avLst/>
          </a:prstGeom>
        </p:spPr>
      </p:pic>
      <p:sp>
        <p:nvSpPr>
          <p:cNvPr id="30" name="TextBox 29"/>
          <p:cNvSpPr txBox="1"/>
          <p:nvPr/>
        </p:nvSpPr>
        <p:spPr>
          <a:xfrm>
            <a:off x="7210341" y="1817171"/>
            <a:ext cx="4825715"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2800" b="1" i="0" u="none" strike="noStrike" kern="1200" cap="none" spc="0" normalizeH="0" baseline="0" dirty="0">
                <a:ln>
                  <a:noFill/>
                </a:ln>
                <a:solidFill>
                  <a:srgbClr val="FFFFFF"/>
                </a:solidFill>
                <a:effectLst/>
                <a:uLnTx/>
                <a:uFillTx/>
                <a:latin typeface="Lato" panose="020F0502020204030203" pitchFamily="34" charset="0"/>
                <a:ea typeface="+mn-ea"/>
                <a:cs typeface="+mn-cs"/>
              </a:rPr>
              <a:t>Problemas</a:t>
            </a:r>
            <a:r>
              <a:rPr kumimoji="0" lang="pt-BR" sz="2800" b="1" i="0" u="none" strike="noStrike" kern="1200" cap="none" spc="0" normalizeH="0" dirty="0">
                <a:ln>
                  <a:noFill/>
                </a:ln>
                <a:solidFill>
                  <a:srgbClr val="FFFFFF"/>
                </a:solidFill>
                <a:effectLst/>
                <a:uLnTx/>
                <a:uFillTx/>
                <a:latin typeface="Lato" panose="020F0502020204030203" pitchFamily="34" charset="0"/>
                <a:ea typeface="+mn-ea"/>
                <a:cs typeface="+mn-cs"/>
              </a:rPr>
              <a:t> de Acessibilidade</a:t>
            </a:r>
            <a:endParaRPr kumimoji="0" lang="en-US" sz="2800" b="1" i="0" u="none" strike="noStrike" kern="1200" cap="none" spc="0" normalizeH="0" baseline="0" dirty="0">
              <a:ln>
                <a:noFill/>
              </a:ln>
              <a:solidFill>
                <a:srgbClr val="FFFFFF"/>
              </a:solidFill>
              <a:effectLst/>
              <a:uLnTx/>
              <a:uFillTx/>
              <a:latin typeface="Lato" panose="020F0502020204030203" pitchFamily="34" charset="0"/>
              <a:ea typeface="+mn-ea"/>
              <a:cs typeface="+mn-cs"/>
            </a:endParaRPr>
          </a:p>
        </p:txBody>
      </p:sp>
      <p:sp>
        <p:nvSpPr>
          <p:cNvPr id="32" name="TextBox 34"/>
          <p:cNvSpPr txBox="1"/>
          <p:nvPr/>
        </p:nvSpPr>
        <p:spPr>
          <a:xfrm>
            <a:off x="7210341" y="2595031"/>
            <a:ext cx="3992261" cy="620683"/>
          </a:xfrm>
          <a:prstGeom prst="rect">
            <a:avLst/>
          </a:prstGeom>
          <a:noFill/>
          <a:ln>
            <a:noFill/>
          </a:ln>
        </p:spPr>
        <p:txBody>
          <a:bodyPr wrap="square" rtlCol="0">
            <a:spAutoFit/>
          </a:bodyPr>
          <a:lstStyle>
            <a:defPPr>
              <a:defRPr lang="id-ID"/>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a:lstStyle>
          <a:p>
            <a:pPr lvl="0" algn="just">
              <a:lnSpc>
                <a:spcPct val="130000"/>
              </a:lnSpc>
              <a:defRPr/>
            </a:pPr>
            <a:r>
              <a:rPr lang="en-US" sz="1400" dirty="0" err="1">
                <a:solidFill>
                  <a:srgbClr val="FFFFFF">
                    <a:lumMod val="60000"/>
                    <a:lumOff val="40000"/>
                  </a:srgbClr>
                </a:solidFill>
                <a:latin typeface="Lato" panose="020F0502020204030203" pitchFamily="34" charset="0"/>
              </a:rPr>
              <a:t>Após</a:t>
            </a:r>
            <a:r>
              <a:rPr lang="en-US" sz="1400" dirty="0">
                <a:solidFill>
                  <a:srgbClr val="FFFFFF">
                    <a:lumMod val="60000"/>
                    <a:lumOff val="40000"/>
                  </a:srgbClr>
                </a:solidFill>
                <a:latin typeface="Lato" panose="020F0502020204030203" pitchFamily="34" charset="0"/>
              </a:rPr>
              <a:t> </a:t>
            </a:r>
            <a:r>
              <a:rPr lang="en-US" sz="1400" dirty="0" err="1">
                <a:solidFill>
                  <a:srgbClr val="FFFFFF">
                    <a:lumMod val="60000"/>
                    <a:lumOff val="40000"/>
                  </a:srgbClr>
                </a:solidFill>
                <a:latin typeface="Lato" panose="020F0502020204030203" pitchFamily="34" charset="0"/>
              </a:rPr>
              <a:t>analisar</a:t>
            </a:r>
            <a:r>
              <a:rPr lang="en-US" sz="1400" dirty="0">
                <a:solidFill>
                  <a:srgbClr val="FFFFFF">
                    <a:lumMod val="60000"/>
                    <a:lumOff val="40000"/>
                  </a:srgbClr>
                </a:solidFill>
                <a:latin typeface="Lato" panose="020F0502020204030203" pitchFamily="34" charset="0"/>
              </a:rPr>
              <a:t> a </a:t>
            </a:r>
            <a:r>
              <a:rPr lang="en-US" sz="1400" dirty="0" err="1">
                <a:solidFill>
                  <a:srgbClr val="FFFFFF">
                    <a:lumMod val="60000"/>
                    <a:lumOff val="40000"/>
                  </a:srgbClr>
                </a:solidFill>
                <a:latin typeface="Lato" panose="020F0502020204030203" pitchFamily="34" charset="0"/>
              </a:rPr>
              <a:t>versão</a:t>
            </a:r>
            <a:r>
              <a:rPr lang="en-US" sz="1400" dirty="0">
                <a:solidFill>
                  <a:srgbClr val="FFFFFF">
                    <a:lumMod val="60000"/>
                    <a:lumOff val="40000"/>
                  </a:srgbClr>
                </a:solidFill>
                <a:latin typeface="Lato" panose="020F0502020204030203" pitchFamily="34" charset="0"/>
              </a:rPr>
              <a:t> anterior, </a:t>
            </a:r>
            <a:r>
              <a:rPr lang="en-US" sz="1400" dirty="0" err="1">
                <a:solidFill>
                  <a:srgbClr val="FFFFFF">
                    <a:lumMod val="60000"/>
                    <a:lumOff val="40000"/>
                  </a:srgbClr>
                </a:solidFill>
                <a:latin typeface="Lato" panose="020F0502020204030203" pitchFamily="34" charset="0"/>
              </a:rPr>
              <a:t>detectamos</a:t>
            </a:r>
            <a:r>
              <a:rPr lang="en-US" sz="1400" dirty="0">
                <a:solidFill>
                  <a:srgbClr val="FFFFFF">
                    <a:lumMod val="60000"/>
                    <a:lumOff val="40000"/>
                  </a:srgbClr>
                </a:solidFill>
                <a:latin typeface="Lato" panose="020F0502020204030203" pitchFamily="34" charset="0"/>
              </a:rPr>
              <a:t> </a:t>
            </a:r>
            <a:r>
              <a:rPr lang="en-US" sz="1400" dirty="0" err="1">
                <a:solidFill>
                  <a:srgbClr val="FFFFFF">
                    <a:lumMod val="60000"/>
                    <a:lumOff val="40000"/>
                  </a:srgbClr>
                </a:solidFill>
                <a:latin typeface="Lato" panose="020F0502020204030203" pitchFamily="34" charset="0"/>
              </a:rPr>
              <a:t>os</a:t>
            </a:r>
            <a:r>
              <a:rPr lang="en-US" sz="1400" dirty="0">
                <a:solidFill>
                  <a:srgbClr val="FFFFFF">
                    <a:lumMod val="60000"/>
                    <a:lumOff val="40000"/>
                  </a:srgbClr>
                </a:solidFill>
                <a:latin typeface="Lato" panose="020F0502020204030203" pitchFamily="34" charset="0"/>
              </a:rPr>
              <a:t> </a:t>
            </a:r>
            <a:r>
              <a:rPr lang="en-US" sz="1400" dirty="0" err="1">
                <a:solidFill>
                  <a:srgbClr val="FFFFFF">
                    <a:lumMod val="60000"/>
                    <a:lumOff val="40000"/>
                  </a:srgbClr>
                </a:solidFill>
                <a:latin typeface="Lato" panose="020F0502020204030203" pitchFamily="34" charset="0"/>
              </a:rPr>
              <a:t>seguintes</a:t>
            </a:r>
            <a:r>
              <a:rPr lang="en-US" sz="1400" dirty="0">
                <a:solidFill>
                  <a:srgbClr val="FFFFFF">
                    <a:lumMod val="60000"/>
                    <a:lumOff val="40000"/>
                  </a:srgbClr>
                </a:solidFill>
                <a:latin typeface="Lato" panose="020F0502020204030203" pitchFamily="34" charset="0"/>
              </a:rPr>
              <a:t> </a:t>
            </a:r>
            <a:r>
              <a:rPr lang="en-US" sz="1400" dirty="0" err="1">
                <a:solidFill>
                  <a:srgbClr val="FFFFFF">
                    <a:lumMod val="60000"/>
                    <a:lumOff val="40000"/>
                  </a:srgbClr>
                </a:solidFill>
                <a:latin typeface="Lato" panose="020F0502020204030203" pitchFamily="34" charset="0"/>
              </a:rPr>
              <a:t>pontos</a:t>
            </a:r>
            <a:r>
              <a:rPr lang="en-US" sz="1400" dirty="0">
                <a:solidFill>
                  <a:srgbClr val="FFFFFF">
                    <a:lumMod val="60000"/>
                    <a:lumOff val="40000"/>
                  </a:srgbClr>
                </a:solidFill>
                <a:latin typeface="Lato" panose="020F0502020204030203" pitchFamily="34" charset="0"/>
              </a:rPr>
              <a:t> de </a:t>
            </a:r>
            <a:r>
              <a:rPr lang="en-US" sz="1400" dirty="0" err="1">
                <a:solidFill>
                  <a:srgbClr val="FFFFFF">
                    <a:lumMod val="60000"/>
                    <a:lumOff val="40000"/>
                  </a:srgbClr>
                </a:solidFill>
                <a:latin typeface="Lato" panose="020F0502020204030203" pitchFamily="34" charset="0"/>
              </a:rPr>
              <a:t>melhoria</a:t>
            </a:r>
            <a:r>
              <a:rPr lang="en-US" sz="1400" dirty="0">
                <a:solidFill>
                  <a:srgbClr val="FFFFFF">
                    <a:lumMod val="60000"/>
                    <a:lumOff val="40000"/>
                  </a:srgbClr>
                </a:solidFill>
                <a:latin typeface="Lato" panose="020F0502020204030203" pitchFamily="34" charset="0"/>
              </a:rPr>
              <a:t>:</a:t>
            </a:r>
          </a:p>
        </p:txBody>
      </p:sp>
      <p:sp>
        <p:nvSpPr>
          <p:cNvPr id="34" name="TextBox 33"/>
          <p:cNvSpPr txBox="1"/>
          <p:nvPr/>
        </p:nvSpPr>
        <p:spPr>
          <a:xfrm>
            <a:off x="7215554" y="3349285"/>
            <a:ext cx="189397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dirty="0" err="1">
                <a:ln>
                  <a:noFill/>
                </a:ln>
                <a:solidFill>
                  <a:srgbClr val="FFFFFF"/>
                </a:solidFill>
                <a:effectLst/>
                <a:uLnTx/>
                <a:uFillTx/>
                <a:latin typeface="Lato" panose="020F0502020204030203" pitchFamily="34" charset="0"/>
                <a:ea typeface="+mn-ea"/>
                <a:cs typeface="+mn-cs"/>
              </a:rPr>
              <a:t>Formulário</a:t>
            </a:r>
            <a:endParaRPr kumimoji="0" lang="en-US" sz="1400" b="1" i="0" u="none" strike="noStrike" kern="1200" cap="none" spc="0" normalizeH="0" baseline="0" dirty="0">
              <a:ln>
                <a:noFill/>
              </a:ln>
              <a:solidFill>
                <a:srgbClr val="FFFFFF"/>
              </a:solidFill>
              <a:effectLst/>
              <a:uLnTx/>
              <a:uFillTx/>
              <a:latin typeface="Lato" panose="020F0502020204030203" pitchFamily="34" charset="0"/>
              <a:ea typeface="+mn-ea"/>
              <a:cs typeface="+mn-cs"/>
            </a:endParaRPr>
          </a:p>
        </p:txBody>
      </p:sp>
      <p:sp>
        <p:nvSpPr>
          <p:cNvPr id="37" name="TextBox 36"/>
          <p:cNvSpPr txBox="1"/>
          <p:nvPr/>
        </p:nvSpPr>
        <p:spPr>
          <a:xfrm>
            <a:off x="7215553" y="4271809"/>
            <a:ext cx="277905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dirty="0" err="1">
                <a:solidFill>
                  <a:srgbClr val="FFFFFF"/>
                </a:solidFill>
                <a:latin typeface="Lato" panose="020F0502020204030203" pitchFamily="34" charset="0"/>
              </a:rPr>
              <a:t>Ausência</a:t>
            </a:r>
            <a:r>
              <a:rPr lang="en-US" sz="1400" b="1" dirty="0">
                <a:solidFill>
                  <a:srgbClr val="FFFFFF"/>
                </a:solidFill>
                <a:latin typeface="Lato" panose="020F0502020204030203" pitchFamily="34" charset="0"/>
              </a:rPr>
              <a:t> de </a:t>
            </a:r>
            <a:r>
              <a:rPr lang="en-US" sz="1400" b="1" i="1" dirty="0">
                <a:solidFill>
                  <a:srgbClr val="FFFFFF"/>
                </a:solidFill>
                <a:latin typeface="Lato" panose="020F0502020204030203" pitchFamily="34" charset="0"/>
              </a:rPr>
              <a:t>Content Description</a:t>
            </a:r>
            <a:endParaRPr kumimoji="0" lang="en-US" sz="1400" b="1" i="1" u="none" strike="noStrike" kern="1200" cap="none" spc="0" normalizeH="0" baseline="0" dirty="0">
              <a:ln>
                <a:noFill/>
              </a:ln>
              <a:solidFill>
                <a:srgbClr val="FFFFFF"/>
              </a:solidFill>
              <a:effectLst/>
              <a:uLnTx/>
              <a:uFillTx/>
              <a:latin typeface="Lato" panose="020F0502020204030203" pitchFamily="34" charset="0"/>
            </a:endParaRPr>
          </a:p>
        </p:txBody>
      </p:sp>
      <p:sp>
        <p:nvSpPr>
          <p:cNvPr id="40" name="TextBox 39"/>
          <p:cNvSpPr txBox="1"/>
          <p:nvPr/>
        </p:nvSpPr>
        <p:spPr>
          <a:xfrm>
            <a:off x="7215554" y="3810547"/>
            <a:ext cx="2235374"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dirty="0">
                <a:ln>
                  <a:noFill/>
                </a:ln>
                <a:solidFill>
                  <a:srgbClr val="FFFFFF"/>
                </a:solidFill>
                <a:effectLst/>
                <a:uLnTx/>
                <a:uFillTx/>
                <a:latin typeface="Lato" panose="020F0502020204030203" pitchFamily="34" charset="0"/>
                <a:ea typeface="+mn-ea"/>
                <a:cs typeface="+mn-cs"/>
              </a:rPr>
              <a:t>BECA (</a:t>
            </a:r>
            <a:r>
              <a:rPr kumimoji="0" lang="en-US" sz="1400" b="1" i="0" u="none" strike="noStrike" kern="1200" cap="none" spc="0" normalizeH="0" baseline="0" dirty="0" err="1">
                <a:ln>
                  <a:noFill/>
                </a:ln>
                <a:solidFill>
                  <a:srgbClr val="FFFFFF"/>
                </a:solidFill>
                <a:effectLst/>
                <a:uLnTx/>
                <a:uFillTx/>
                <a:latin typeface="Lato" panose="020F0502020204030203" pitchFamily="34" charset="0"/>
                <a:ea typeface="+mn-ea"/>
                <a:cs typeface="+mn-cs"/>
              </a:rPr>
              <a:t>falta</a:t>
            </a:r>
            <a:r>
              <a:rPr kumimoji="0" lang="en-US" sz="1400" b="1" i="0" u="none" strike="noStrike" kern="1200" cap="none" spc="0" normalizeH="0" dirty="0">
                <a:ln>
                  <a:noFill/>
                </a:ln>
                <a:solidFill>
                  <a:srgbClr val="FFFFFF"/>
                </a:solidFill>
                <a:effectLst/>
                <a:uLnTx/>
                <a:uFillTx/>
                <a:latin typeface="Lato" panose="020F0502020204030203" pitchFamily="34" charset="0"/>
                <a:ea typeface="+mn-ea"/>
                <a:cs typeface="+mn-cs"/>
              </a:rPr>
              <a:t> de </a:t>
            </a:r>
            <a:r>
              <a:rPr kumimoji="0" lang="en-US" sz="1400" b="1" i="0" u="none" strike="noStrike" kern="1200" cap="none" spc="0" normalizeH="0" dirty="0" err="1">
                <a:ln>
                  <a:noFill/>
                </a:ln>
                <a:solidFill>
                  <a:srgbClr val="FFFFFF"/>
                </a:solidFill>
                <a:effectLst/>
                <a:uLnTx/>
                <a:uFillTx/>
                <a:latin typeface="Lato" panose="020F0502020204030203" pitchFamily="34" charset="0"/>
                <a:ea typeface="+mn-ea"/>
                <a:cs typeface="+mn-cs"/>
              </a:rPr>
              <a:t>legendas</a:t>
            </a:r>
            <a:r>
              <a:rPr kumimoji="0" lang="en-US" sz="1400" b="1" i="0" u="none" strike="noStrike" kern="1200" cap="none" spc="0" normalizeH="0" baseline="0" dirty="0">
                <a:ln>
                  <a:noFill/>
                </a:ln>
                <a:solidFill>
                  <a:srgbClr val="FFFFFF"/>
                </a:solidFill>
                <a:effectLst/>
                <a:uLnTx/>
                <a:uFillTx/>
                <a:latin typeface="Lato" panose="020F0502020204030203" pitchFamily="34" charset="0"/>
                <a:ea typeface="+mn-ea"/>
                <a:cs typeface="+mn-cs"/>
              </a:rPr>
              <a:t>)</a:t>
            </a:r>
          </a:p>
        </p:txBody>
      </p:sp>
      <p:sp>
        <p:nvSpPr>
          <p:cNvPr id="43" name="TextBox 42"/>
          <p:cNvSpPr txBox="1"/>
          <p:nvPr/>
        </p:nvSpPr>
        <p:spPr>
          <a:xfrm>
            <a:off x="7215554" y="4733071"/>
            <a:ext cx="3502065"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dirty="0">
                <a:ln>
                  <a:noFill/>
                </a:ln>
                <a:solidFill>
                  <a:srgbClr val="FFFFFF"/>
                </a:solidFill>
                <a:effectLst/>
                <a:uLnTx/>
                <a:uFillTx/>
                <a:latin typeface="Lato" panose="020F0502020204030203" pitchFamily="34" charset="0"/>
                <a:ea typeface="+mn-ea"/>
                <a:cs typeface="+mn-cs"/>
              </a:rPr>
              <a:t>Layout</a:t>
            </a:r>
            <a:r>
              <a:rPr kumimoji="0" lang="en-US" sz="1400" b="1" i="0" u="none" strike="noStrike" kern="1200" cap="none" spc="0" normalizeH="0" dirty="0">
                <a:ln>
                  <a:noFill/>
                </a:ln>
                <a:solidFill>
                  <a:srgbClr val="FFFFFF"/>
                </a:solidFill>
                <a:effectLst/>
                <a:uLnTx/>
                <a:uFillTx/>
                <a:latin typeface="Lato" panose="020F0502020204030203" pitchFamily="34" charset="0"/>
                <a:ea typeface="+mn-ea"/>
                <a:cs typeface="+mn-cs"/>
              </a:rPr>
              <a:t> </a:t>
            </a:r>
            <a:r>
              <a:rPr kumimoji="0" lang="en-US" sz="1400" b="1" i="0" u="none" strike="noStrike" kern="1200" cap="none" spc="0" normalizeH="0" dirty="0" err="1">
                <a:ln>
                  <a:noFill/>
                </a:ln>
                <a:solidFill>
                  <a:srgbClr val="FFFFFF"/>
                </a:solidFill>
                <a:effectLst/>
                <a:uLnTx/>
                <a:uFillTx/>
                <a:latin typeface="Lato" panose="020F0502020204030203" pitchFamily="34" charset="0"/>
                <a:ea typeface="+mn-ea"/>
                <a:cs typeface="+mn-cs"/>
              </a:rPr>
              <a:t>não</a:t>
            </a:r>
            <a:r>
              <a:rPr kumimoji="0" lang="en-US" sz="1400" b="1" i="0" u="none" strike="noStrike" kern="1200" cap="none" spc="0" normalizeH="0" dirty="0">
                <a:ln>
                  <a:noFill/>
                </a:ln>
                <a:solidFill>
                  <a:srgbClr val="FFFFFF"/>
                </a:solidFill>
                <a:effectLst/>
                <a:uLnTx/>
                <a:uFillTx/>
                <a:latin typeface="Lato" panose="020F0502020204030203" pitchFamily="34" charset="0"/>
                <a:ea typeface="+mn-ea"/>
                <a:cs typeface="+mn-cs"/>
              </a:rPr>
              <a:t> </a:t>
            </a:r>
            <a:r>
              <a:rPr kumimoji="0" lang="en-US" sz="1400" b="1" i="0" u="none" strike="noStrike" kern="1200" cap="none" spc="0" normalizeH="0" dirty="0" err="1">
                <a:ln>
                  <a:noFill/>
                </a:ln>
                <a:solidFill>
                  <a:srgbClr val="FFFFFF"/>
                </a:solidFill>
                <a:effectLst/>
                <a:uLnTx/>
                <a:uFillTx/>
                <a:latin typeface="Lato" panose="020F0502020204030203" pitchFamily="34" charset="0"/>
                <a:ea typeface="+mn-ea"/>
                <a:cs typeface="+mn-cs"/>
              </a:rPr>
              <a:t>adaptado</a:t>
            </a:r>
            <a:r>
              <a:rPr kumimoji="0" lang="en-US" sz="1400" b="1" i="0" u="none" strike="noStrike" kern="1200" cap="none" spc="0" normalizeH="0" dirty="0">
                <a:ln>
                  <a:noFill/>
                </a:ln>
                <a:solidFill>
                  <a:srgbClr val="FFFFFF"/>
                </a:solidFill>
                <a:effectLst/>
                <a:uLnTx/>
                <a:uFillTx/>
                <a:latin typeface="Lato" panose="020F0502020204030203" pitchFamily="34" charset="0"/>
                <a:ea typeface="+mn-ea"/>
                <a:cs typeface="+mn-cs"/>
              </a:rPr>
              <a:t> para </a:t>
            </a:r>
            <a:r>
              <a:rPr kumimoji="0" lang="en-US" sz="1400" b="1" i="0" u="none" strike="noStrike" kern="1200" cap="none" spc="0" normalizeH="0" dirty="0" err="1">
                <a:ln>
                  <a:noFill/>
                </a:ln>
                <a:solidFill>
                  <a:srgbClr val="FFFFFF"/>
                </a:solidFill>
                <a:effectLst/>
                <a:uLnTx/>
                <a:uFillTx/>
                <a:latin typeface="Lato" panose="020F0502020204030203" pitchFamily="34" charset="0"/>
                <a:ea typeface="+mn-ea"/>
                <a:cs typeface="+mn-cs"/>
              </a:rPr>
              <a:t>acessibilidade</a:t>
            </a:r>
            <a:endParaRPr kumimoji="0" lang="en-US" sz="1400" b="1" i="0" u="none" strike="noStrike" kern="1200" cap="none" spc="0" normalizeH="0" baseline="0" dirty="0">
              <a:ln>
                <a:noFill/>
              </a:ln>
              <a:solidFill>
                <a:srgbClr val="FFFFFF"/>
              </a:solidFill>
              <a:effectLst/>
              <a:uLnTx/>
              <a:uFillTx/>
              <a:latin typeface="Lato" panose="020F0502020204030203" pitchFamily="34" charset="0"/>
              <a:ea typeface="+mn-ea"/>
              <a:cs typeface="+mn-cs"/>
            </a:endParaRPr>
          </a:p>
        </p:txBody>
      </p:sp>
      <p:sp>
        <p:nvSpPr>
          <p:cNvPr id="2" name="Title 1"/>
          <p:cNvSpPr>
            <a:spLocks noGrp="1"/>
          </p:cNvSpPr>
          <p:nvPr>
            <p:ph type="title"/>
          </p:nvPr>
        </p:nvSpPr>
        <p:spPr/>
        <p:txBody>
          <a:bodyPr>
            <a:normAutofit fontScale="90000"/>
          </a:bodyPr>
          <a:lstStyle/>
          <a:p>
            <a:r>
              <a:rPr lang="en-US" sz="4400" cap="none" dirty="0" err="1"/>
              <a:t>CasaE</a:t>
            </a:r>
            <a:r>
              <a:rPr lang="en-US" sz="4400" cap="none" dirty="0"/>
              <a:t> </a:t>
            </a:r>
            <a:r>
              <a:rPr lang="en-US" sz="4400" cap="none" dirty="0" err="1"/>
              <a:t>Xperience</a:t>
            </a:r>
            <a:r>
              <a:rPr lang="en-US" sz="4400" cap="none" dirty="0"/>
              <a:t> App </a:t>
            </a:r>
            <a:r>
              <a:rPr lang="en-US" sz="2700" cap="none" dirty="0"/>
              <a:t>(</a:t>
            </a:r>
            <a:r>
              <a:rPr lang="en-US" sz="2700" cap="none" dirty="0" err="1"/>
              <a:t>versão</a:t>
            </a:r>
            <a:r>
              <a:rPr lang="en-US" sz="2700" cap="none" dirty="0"/>
              <a:t> anterior)</a:t>
            </a:r>
            <a:endParaRPr lang="en-US" sz="2700" dirty="0"/>
          </a:p>
        </p:txBody>
      </p:sp>
      <p:pic>
        <p:nvPicPr>
          <p:cNvPr id="20" name="Picture 19">
            <a:extLst>
              <a:ext uri="{FF2B5EF4-FFF2-40B4-BE49-F238E27FC236}">
                <a16:creationId xmlns:a16="http://schemas.microsoft.com/office/drawing/2014/main" id="{809B27AB-E801-CE4D-ABAD-8A0039180F4B}"/>
              </a:ext>
            </a:extLst>
          </p:cNvPr>
          <p:cNvPicPr>
            <a:picLocks noChangeAspect="1"/>
          </p:cNvPicPr>
          <p:nvPr/>
        </p:nvPicPr>
        <p:blipFill>
          <a:blip r:embed="rId4"/>
          <a:stretch>
            <a:fillRect/>
          </a:stretch>
        </p:blipFill>
        <p:spPr>
          <a:xfrm>
            <a:off x="4714782" y="1962625"/>
            <a:ext cx="1946309" cy="4000747"/>
          </a:xfrm>
          <a:prstGeom prst="rect">
            <a:avLst/>
          </a:prstGeom>
        </p:spPr>
      </p:pic>
      <p:pic>
        <p:nvPicPr>
          <p:cNvPr id="22" name="Picture 21">
            <a:extLst>
              <a:ext uri="{FF2B5EF4-FFF2-40B4-BE49-F238E27FC236}">
                <a16:creationId xmlns:a16="http://schemas.microsoft.com/office/drawing/2014/main" id="{7987126D-F123-0A4F-8BD1-BCE28B910607}"/>
              </a:ext>
            </a:extLst>
          </p:cNvPr>
          <p:cNvPicPr>
            <a:picLocks noChangeAspect="1"/>
          </p:cNvPicPr>
          <p:nvPr/>
        </p:nvPicPr>
        <p:blipFill>
          <a:blip r:embed="rId5"/>
          <a:stretch>
            <a:fillRect/>
          </a:stretch>
        </p:blipFill>
        <p:spPr>
          <a:xfrm>
            <a:off x="2580392" y="1962625"/>
            <a:ext cx="1946309" cy="4000747"/>
          </a:xfrm>
          <a:prstGeom prst="rect">
            <a:avLst/>
          </a:prstGeom>
        </p:spPr>
      </p:pic>
      <p:sp>
        <p:nvSpPr>
          <p:cNvPr id="47" name="TextBox 46">
            <a:extLst>
              <a:ext uri="{FF2B5EF4-FFF2-40B4-BE49-F238E27FC236}">
                <a16:creationId xmlns:a16="http://schemas.microsoft.com/office/drawing/2014/main" id="{996A4F51-BB73-2A43-87A5-4C939A331D7C}"/>
              </a:ext>
            </a:extLst>
          </p:cNvPr>
          <p:cNvSpPr txBox="1"/>
          <p:nvPr/>
        </p:nvSpPr>
        <p:spPr>
          <a:xfrm>
            <a:off x="7215554" y="5655595"/>
            <a:ext cx="3784588"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dirty="0" err="1">
                <a:ln>
                  <a:noFill/>
                </a:ln>
                <a:solidFill>
                  <a:srgbClr val="FFFFFF"/>
                </a:solidFill>
                <a:effectLst/>
                <a:uLnTx/>
                <a:uFillTx/>
                <a:latin typeface="Lato" panose="020F0502020204030203" pitchFamily="34" charset="0"/>
                <a:ea typeface="+mn-ea"/>
                <a:cs typeface="+mn-cs"/>
              </a:rPr>
              <a:t>Ausênca</a:t>
            </a:r>
            <a:r>
              <a:rPr kumimoji="0" lang="en-US" sz="1400" b="1" i="0" u="none" strike="noStrike" kern="1200" cap="none" spc="0" normalizeH="0" baseline="0" dirty="0">
                <a:ln>
                  <a:noFill/>
                </a:ln>
                <a:solidFill>
                  <a:srgbClr val="FFFFFF"/>
                </a:solidFill>
                <a:effectLst/>
                <a:uLnTx/>
                <a:uFillTx/>
                <a:latin typeface="Lato" panose="020F0502020204030203" pitchFamily="34" charset="0"/>
                <a:ea typeface="+mn-ea"/>
                <a:cs typeface="+mn-cs"/>
              </a:rPr>
              <a:t> de </a:t>
            </a:r>
            <a:r>
              <a:rPr kumimoji="0" lang="en-US" sz="1400" b="1" i="0" u="none" strike="noStrike" kern="1200" cap="none" spc="0" normalizeH="0" baseline="0" dirty="0" err="1">
                <a:ln>
                  <a:noFill/>
                </a:ln>
                <a:solidFill>
                  <a:srgbClr val="FFFFFF"/>
                </a:solidFill>
                <a:effectLst/>
                <a:uLnTx/>
                <a:uFillTx/>
                <a:latin typeface="Lato" panose="020F0502020204030203" pitchFamily="34" charset="0"/>
                <a:ea typeface="+mn-ea"/>
                <a:cs typeface="+mn-cs"/>
              </a:rPr>
              <a:t>serviços</a:t>
            </a:r>
            <a:r>
              <a:rPr kumimoji="0" lang="en-US" sz="1400" b="1" i="0" u="none" strike="noStrike" kern="1200" cap="none" spc="0" normalizeH="0" baseline="0" dirty="0">
                <a:ln>
                  <a:noFill/>
                </a:ln>
                <a:solidFill>
                  <a:srgbClr val="FFFFFF"/>
                </a:solidFill>
                <a:effectLst/>
                <a:uLnTx/>
                <a:uFillTx/>
                <a:latin typeface="Lato" panose="020F0502020204030203" pitchFamily="34" charset="0"/>
                <a:ea typeface="+mn-ea"/>
                <a:cs typeface="+mn-cs"/>
              </a:rPr>
              <a:t> </a:t>
            </a:r>
            <a:r>
              <a:rPr kumimoji="0" lang="en-US" sz="1400" b="1" i="0" u="none" strike="noStrike" kern="1200" cap="none" spc="0" normalizeH="0" baseline="0" dirty="0" err="1">
                <a:ln>
                  <a:noFill/>
                </a:ln>
                <a:solidFill>
                  <a:srgbClr val="FFFFFF"/>
                </a:solidFill>
                <a:effectLst/>
                <a:uLnTx/>
                <a:uFillTx/>
                <a:latin typeface="Lato" panose="020F0502020204030203" pitchFamily="34" charset="0"/>
                <a:ea typeface="+mn-ea"/>
                <a:cs typeface="+mn-cs"/>
              </a:rPr>
              <a:t>narraç</a:t>
            </a:r>
            <a:r>
              <a:rPr lang="en-US" sz="1400" b="1" dirty="0" err="1">
                <a:solidFill>
                  <a:srgbClr val="FFFFFF"/>
                </a:solidFill>
                <a:latin typeface="Lato" panose="020F0502020204030203" pitchFamily="34" charset="0"/>
              </a:rPr>
              <a:t>ão</a:t>
            </a:r>
            <a:r>
              <a:rPr lang="en-US" sz="1400" b="1" dirty="0">
                <a:solidFill>
                  <a:srgbClr val="FFFFFF"/>
                </a:solidFill>
                <a:latin typeface="Lato" panose="020F0502020204030203" pitchFamily="34" charset="0"/>
              </a:rPr>
              <a:t> de </a:t>
            </a:r>
            <a:r>
              <a:rPr lang="en-US" sz="1400" b="1" dirty="0" err="1">
                <a:solidFill>
                  <a:srgbClr val="FFFFFF"/>
                </a:solidFill>
                <a:latin typeface="Lato" panose="020F0502020204030203" pitchFamily="34" charset="0"/>
              </a:rPr>
              <a:t>conteúdo</a:t>
            </a:r>
            <a:endParaRPr kumimoji="0" lang="en-US" sz="1400" b="1" i="0" u="none" strike="noStrike" kern="1200" cap="none" spc="0" normalizeH="0" baseline="0" dirty="0">
              <a:ln>
                <a:noFill/>
              </a:ln>
              <a:solidFill>
                <a:srgbClr val="FFFFFF"/>
              </a:solidFill>
              <a:effectLst/>
              <a:uLnTx/>
              <a:uFillTx/>
              <a:latin typeface="Lato" panose="020F0502020204030203" pitchFamily="34" charset="0"/>
              <a:ea typeface="+mn-ea"/>
              <a:cs typeface="+mn-cs"/>
            </a:endParaRPr>
          </a:p>
        </p:txBody>
      </p:sp>
      <p:sp>
        <p:nvSpPr>
          <p:cNvPr id="16" name="TextBox 15">
            <a:extLst>
              <a:ext uri="{FF2B5EF4-FFF2-40B4-BE49-F238E27FC236}">
                <a16:creationId xmlns:a16="http://schemas.microsoft.com/office/drawing/2014/main" id="{7F9A8B5D-E30E-7C4D-96FD-4A0E7D02853A}"/>
              </a:ext>
            </a:extLst>
          </p:cNvPr>
          <p:cNvSpPr txBox="1"/>
          <p:nvPr/>
        </p:nvSpPr>
        <p:spPr>
          <a:xfrm>
            <a:off x="7215554" y="5194333"/>
            <a:ext cx="2587665"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dirty="0">
                <a:solidFill>
                  <a:srgbClr val="FFFFFF"/>
                </a:solidFill>
                <a:latin typeface="Lato" panose="020F0502020204030203" pitchFamily="34" charset="0"/>
              </a:rPr>
              <a:t>Fontes </a:t>
            </a:r>
            <a:r>
              <a:rPr lang="en-US" sz="1400" b="1" dirty="0" err="1">
                <a:solidFill>
                  <a:srgbClr val="FFFFFF"/>
                </a:solidFill>
                <a:latin typeface="Lato" panose="020F0502020204030203" pitchFamily="34" charset="0"/>
              </a:rPr>
              <a:t>sem</a:t>
            </a:r>
            <a:r>
              <a:rPr lang="en-US" sz="1400" b="1" dirty="0">
                <a:solidFill>
                  <a:srgbClr val="FFFFFF"/>
                </a:solidFill>
                <a:latin typeface="Lato" panose="020F0502020204030203" pitchFamily="34" charset="0"/>
              </a:rPr>
              <a:t> </a:t>
            </a:r>
            <a:r>
              <a:rPr lang="en-US" sz="1400" b="1" dirty="0" err="1">
                <a:solidFill>
                  <a:srgbClr val="FFFFFF"/>
                </a:solidFill>
                <a:latin typeface="Lato" panose="020F0502020204030203" pitchFamily="34" charset="0"/>
              </a:rPr>
              <a:t>responsividade</a:t>
            </a:r>
            <a:endParaRPr kumimoji="0" lang="en-US" sz="1400" b="1" i="0" u="none" strike="noStrike" kern="1200" cap="none" spc="0" normalizeH="0" baseline="0" dirty="0">
              <a:ln>
                <a:noFill/>
              </a:ln>
              <a:solidFill>
                <a:srgbClr val="FFFFFF"/>
              </a:solidFill>
              <a:effectLst/>
              <a:uLnTx/>
              <a:uFillTx/>
              <a:latin typeface="Lato" panose="020F0502020204030203" pitchFamily="34" charset="0"/>
              <a:ea typeface="+mn-ea"/>
              <a:cs typeface="+mn-cs"/>
            </a:endParaRPr>
          </a:p>
        </p:txBody>
      </p:sp>
    </p:spTree>
    <p:extLst>
      <p:ext uri="{BB962C8B-B14F-4D97-AF65-F5344CB8AC3E}">
        <p14:creationId xmlns:p14="http://schemas.microsoft.com/office/powerpoint/2010/main" val="316361521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19"/>
                                        </p:tgtEl>
                                        <p:attrNameLst>
                                          <p:attrName>style.visibility</p:attrName>
                                        </p:attrNameLst>
                                      </p:cBhvr>
                                      <p:to>
                                        <p:strVal val="visible"/>
                                      </p:to>
                                    </p:set>
                                    <p:animEffect transition="in" filter="fade">
                                      <p:cBhvr>
                                        <p:cTn id="10" dur="500"/>
                                        <p:tgtEl>
                                          <p:spTgt spid="19"/>
                                        </p:tgtEl>
                                      </p:cBhvr>
                                    </p:animEffect>
                                  </p:childTnLst>
                                </p:cTn>
                              </p:par>
                              <p:par>
                                <p:cTn id="11" presetID="10" presetClass="entr" presetSubtype="0" fill="hold" nodeType="withEffect">
                                  <p:stCondLst>
                                    <p:cond delay="0"/>
                                  </p:stCondLst>
                                  <p:childTnLst>
                                    <p:set>
                                      <p:cBhvr>
                                        <p:cTn id="12" dur="1" fill="hold">
                                          <p:stCondLst>
                                            <p:cond delay="0"/>
                                          </p:stCondLst>
                                        </p:cTn>
                                        <p:tgtEl>
                                          <p:spTgt spid="20"/>
                                        </p:tgtEl>
                                        <p:attrNameLst>
                                          <p:attrName>style.visibility</p:attrName>
                                        </p:attrNameLst>
                                      </p:cBhvr>
                                      <p:to>
                                        <p:strVal val="visible"/>
                                      </p:to>
                                    </p:set>
                                    <p:animEffect transition="in" filter="fade">
                                      <p:cBhvr>
                                        <p:cTn id="13" dur="500"/>
                                        <p:tgtEl>
                                          <p:spTgt spid="20"/>
                                        </p:tgtEl>
                                      </p:cBhvr>
                                    </p:animEffect>
                                  </p:childTnLst>
                                </p:cTn>
                              </p:par>
                              <p:par>
                                <p:cTn id="14" presetID="10" presetClass="entr" presetSubtype="0" fill="hold" nodeType="withEffect">
                                  <p:stCondLst>
                                    <p:cond delay="0"/>
                                  </p:stCondLst>
                                  <p:childTnLst>
                                    <p:set>
                                      <p:cBhvr>
                                        <p:cTn id="15" dur="1" fill="hold">
                                          <p:stCondLst>
                                            <p:cond delay="0"/>
                                          </p:stCondLst>
                                        </p:cTn>
                                        <p:tgtEl>
                                          <p:spTgt spid="22"/>
                                        </p:tgtEl>
                                        <p:attrNameLst>
                                          <p:attrName>style.visibility</p:attrName>
                                        </p:attrNameLst>
                                      </p:cBhvr>
                                      <p:to>
                                        <p:strVal val="visible"/>
                                      </p:to>
                                    </p:set>
                                    <p:animEffect transition="in" filter="fade">
                                      <p:cBhvr>
                                        <p:cTn id="16" dur="500"/>
                                        <p:tgtEl>
                                          <p:spTgt spid="22"/>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0"/>
                                        </p:tgtEl>
                                        <p:attrNameLst>
                                          <p:attrName>style.visibility</p:attrName>
                                        </p:attrNameLst>
                                      </p:cBhvr>
                                      <p:to>
                                        <p:strVal val="visible"/>
                                      </p:to>
                                    </p:set>
                                    <p:animEffect transition="in" filter="fade">
                                      <p:cBhvr>
                                        <p:cTn id="19" dur="500"/>
                                        <p:tgtEl>
                                          <p:spTgt spid="30"/>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32"/>
                                        </p:tgtEl>
                                        <p:attrNameLst>
                                          <p:attrName>style.visibility</p:attrName>
                                        </p:attrNameLst>
                                      </p:cBhvr>
                                      <p:to>
                                        <p:strVal val="visible"/>
                                      </p:to>
                                    </p:set>
                                    <p:animEffect transition="in" filter="fade">
                                      <p:cBhvr>
                                        <p:cTn id="24" dur="500"/>
                                        <p:tgtEl>
                                          <p:spTgt spid="32"/>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34"/>
                                        </p:tgtEl>
                                        <p:attrNameLst>
                                          <p:attrName>style.visibility</p:attrName>
                                        </p:attrNameLst>
                                      </p:cBhvr>
                                      <p:to>
                                        <p:strVal val="visible"/>
                                      </p:to>
                                    </p:set>
                                    <p:animEffect transition="in" filter="fade">
                                      <p:cBhvr>
                                        <p:cTn id="27" dur="500"/>
                                        <p:tgtEl>
                                          <p:spTgt spid="34"/>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40"/>
                                        </p:tgtEl>
                                        <p:attrNameLst>
                                          <p:attrName>style.visibility</p:attrName>
                                        </p:attrNameLst>
                                      </p:cBhvr>
                                      <p:to>
                                        <p:strVal val="visible"/>
                                      </p:to>
                                    </p:set>
                                    <p:animEffect transition="in" filter="fade">
                                      <p:cBhvr>
                                        <p:cTn id="32" dur="500"/>
                                        <p:tgtEl>
                                          <p:spTgt spid="40"/>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7"/>
                                        </p:tgtEl>
                                        <p:attrNameLst>
                                          <p:attrName>style.visibility</p:attrName>
                                        </p:attrNameLst>
                                      </p:cBhvr>
                                      <p:to>
                                        <p:strVal val="visible"/>
                                      </p:to>
                                    </p:set>
                                    <p:animEffect transition="in" filter="fade">
                                      <p:cBhvr>
                                        <p:cTn id="37" dur="500"/>
                                        <p:tgtEl>
                                          <p:spTgt spid="37"/>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43"/>
                                        </p:tgtEl>
                                        <p:attrNameLst>
                                          <p:attrName>style.visibility</p:attrName>
                                        </p:attrNameLst>
                                      </p:cBhvr>
                                      <p:to>
                                        <p:strVal val="visible"/>
                                      </p:to>
                                    </p:set>
                                    <p:animEffect transition="in" filter="fade">
                                      <p:cBhvr>
                                        <p:cTn id="42" dur="500"/>
                                        <p:tgtEl>
                                          <p:spTgt spid="43"/>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16"/>
                                        </p:tgtEl>
                                        <p:attrNameLst>
                                          <p:attrName>style.visibility</p:attrName>
                                        </p:attrNameLst>
                                      </p:cBhvr>
                                      <p:to>
                                        <p:strVal val="visible"/>
                                      </p:to>
                                    </p:set>
                                    <p:animEffect transition="in" filter="fade">
                                      <p:cBhvr>
                                        <p:cTn id="47" dur="500"/>
                                        <p:tgtEl>
                                          <p:spTgt spid="16"/>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47"/>
                                        </p:tgtEl>
                                        <p:attrNameLst>
                                          <p:attrName>style.visibility</p:attrName>
                                        </p:attrNameLst>
                                      </p:cBhvr>
                                      <p:to>
                                        <p:strVal val="visible"/>
                                      </p:to>
                                    </p:set>
                                    <p:animEffect transition="in" filter="fade">
                                      <p:cBhvr>
                                        <p:cTn id="52"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2" grpId="0"/>
      <p:bldP spid="34" grpId="0"/>
      <p:bldP spid="37" grpId="0"/>
      <p:bldP spid="40" grpId="0"/>
      <p:bldP spid="43" grpId="0"/>
      <p:bldP spid="2" grpId="0"/>
      <p:bldP spid="47" grpId="0"/>
      <p:bldP spid="1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 y="-22601"/>
            <a:ext cx="12191999" cy="6858000"/>
          </a:xfrm>
          <a:prstGeom prst="rect">
            <a:avLst/>
          </a:prstGeom>
          <a:solidFill>
            <a:schemeClr val="accent1">
              <a:alpha val="8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pic>
        <p:nvPicPr>
          <p:cNvPr id="5" name="Picture Placeholder 4">
            <a:extLst>
              <a:ext uri="{FF2B5EF4-FFF2-40B4-BE49-F238E27FC236}">
                <a16:creationId xmlns:a16="http://schemas.microsoft.com/office/drawing/2014/main" id="{624D9C74-E01D-DD4A-A502-3BC1C64E3FB6}"/>
              </a:ext>
            </a:extLst>
          </p:cNvPr>
          <p:cNvPicPr>
            <a:picLocks noGrp="1" noChangeAspect="1"/>
          </p:cNvPicPr>
          <p:nvPr>
            <p:ph type="pic" sz="quarter" idx="10"/>
          </p:nvPr>
        </p:nvPicPr>
        <p:blipFill>
          <a:blip r:embed="rId3">
            <a:alphaModFix amt="23000"/>
          </a:blip>
          <a:srcRect/>
          <a:stretch/>
        </p:blipFill>
        <p:spPr>
          <a:xfrm>
            <a:off x="32708" y="-22601"/>
            <a:ext cx="12126584" cy="6880601"/>
          </a:xfrm>
        </p:spPr>
      </p:pic>
      <p:sp>
        <p:nvSpPr>
          <p:cNvPr id="6" name="TextBox 5"/>
          <p:cNvSpPr txBox="1"/>
          <p:nvPr/>
        </p:nvSpPr>
        <p:spPr>
          <a:xfrm>
            <a:off x="825595" y="2998122"/>
            <a:ext cx="10540810" cy="861756"/>
          </a:xfrm>
          <a:prstGeom prst="rect">
            <a:avLst/>
          </a:prstGeom>
          <a:noFill/>
          <a:ln>
            <a:noFill/>
          </a:ln>
        </p:spPr>
        <p:txBody>
          <a:bodyPr wrap="square" lIns="91422" tIns="45711" rIns="91422" bIns="45711"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5000" dirty="0" err="1">
                <a:solidFill>
                  <a:srgbClr val="FFFFFF"/>
                </a:solidFill>
                <a:latin typeface="Lato Black" panose="020F0A02020204030203" pitchFamily="34" charset="0"/>
                <a:cs typeface="Source Sans Pro"/>
              </a:rPr>
              <a:t>Atualizando</a:t>
            </a:r>
            <a:r>
              <a:rPr lang="en-US" sz="5000" dirty="0">
                <a:solidFill>
                  <a:srgbClr val="FFFFFF"/>
                </a:solidFill>
                <a:latin typeface="Lato Black" panose="020F0A02020204030203" pitchFamily="34" charset="0"/>
                <a:cs typeface="Source Sans Pro"/>
              </a:rPr>
              <a:t> o app</a:t>
            </a:r>
            <a:endParaRPr kumimoji="0" lang="id-ID" sz="5000" b="0" i="0" u="none" strike="noStrike" kern="1200" cap="none" spc="0" normalizeH="0" baseline="0" noProof="0" dirty="0">
              <a:ln>
                <a:noFill/>
              </a:ln>
              <a:solidFill>
                <a:srgbClr val="FFFFFF"/>
              </a:solidFill>
              <a:effectLst/>
              <a:uLnTx/>
              <a:uFillTx/>
              <a:latin typeface="Lato Black" panose="020F0A02020204030203" pitchFamily="34" charset="0"/>
              <a:ea typeface="+mn-ea"/>
              <a:cs typeface="Source Sans Pro"/>
            </a:endParaRPr>
          </a:p>
        </p:txBody>
      </p:sp>
    </p:spTree>
    <p:extLst>
      <p:ext uri="{BB962C8B-B14F-4D97-AF65-F5344CB8AC3E}">
        <p14:creationId xmlns:p14="http://schemas.microsoft.com/office/powerpoint/2010/main" val="250452265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a:blip r:embed="rId3"/>
          <a:srcRect/>
          <a:stretch/>
        </p:blipFill>
        <p:spPr>
          <a:xfrm>
            <a:off x="735609" y="1288967"/>
            <a:ext cx="2084832" cy="4132192"/>
          </a:xfrm>
          <a:prstGeom prst="rect">
            <a:avLst/>
          </a:prstGeom>
        </p:spPr>
      </p:pic>
      <p:pic>
        <p:nvPicPr>
          <p:cNvPr id="6" name="Picture 5"/>
          <p:cNvPicPr>
            <a:picLocks noChangeAspect="1"/>
          </p:cNvPicPr>
          <p:nvPr/>
        </p:nvPicPr>
        <p:blipFill>
          <a:blip r:embed="rId4"/>
          <a:srcRect/>
          <a:stretch/>
        </p:blipFill>
        <p:spPr>
          <a:xfrm>
            <a:off x="3619125" y="561690"/>
            <a:ext cx="2776030" cy="5502166"/>
          </a:xfrm>
          <a:prstGeom prst="rect">
            <a:avLst/>
          </a:prstGeom>
        </p:spPr>
      </p:pic>
      <p:sp>
        <p:nvSpPr>
          <p:cNvPr id="21" name="TextBox 20">
            <a:extLst>
              <a:ext uri="{FF2B5EF4-FFF2-40B4-BE49-F238E27FC236}">
                <a16:creationId xmlns:a16="http://schemas.microsoft.com/office/drawing/2014/main" id="{5311DBD6-AF0F-034B-92C6-D7A5B4186B2B}"/>
              </a:ext>
            </a:extLst>
          </p:cNvPr>
          <p:cNvSpPr txBox="1"/>
          <p:nvPr/>
        </p:nvSpPr>
        <p:spPr>
          <a:xfrm>
            <a:off x="895182" y="5251891"/>
            <a:ext cx="1765685" cy="338536"/>
          </a:xfrm>
          <a:prstGeom prst="rect">
            <a:avLst/>
          </a:prstGeom>
          <a:noFill/>
          <a:ln>
            <a:noFill/>
          </a:ln>
        </p:spPr>
        <p:txBody>
          <a:bodyPr wrap="square" lIns="91422" tIns="45711" rIns="91422" bIns="45711"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dirty="0" err="1">
                <a:solidFill>
                  <a:srgbClr val="FFFFFF"/>
                </a:solidFill>
                <a:latin typeface="Lato Black" panose="020F0A02020204030203" pitchFamily="34" charset="0"/>
                <a:cs typeface="Source Sans Pro"/>
              </a:rPr>
              <a:t>Versão</a:t>
            </a:r>
            <a:r>
              <a:rPr lang="en-US" sz="1600" b="1" dirty="0">
                <a:solidFill>
                  <a:srgbClr val="FFFFFF"/>
                </a:solidFill>
                <a:latin typeface="Lato Black" panose="020F0A02020204030203" pitchFamily="34" charset="0"/>
                <a:cs typeface="Source Sans Pro"/>
              </a:rPr>
              <a:t> anterior</a:t>
            </a:r>
            <a:endParaRPr kumimoji="0" lang="en-US" sz="1600" b="1" i="0" u="none" strike="noStrike" kern="1200" cap="none" spc="0" normalizeH="0" baseline="0" dirty="0">
              <a:ln>
                <a:noFill/>
              </a:ln>
              <a:solidFill>
                <a:srgbClr val="FFFFFF"/>
              </a:solidFill>
              <a:effectLst/>
              <a:uLnTx/>
              <a:uFillTx/>
              <a:latin typeface="Lato Black" panose="020F0A02020204030203" pitchFamily="34" charset="0"/>
              <a:cs typeface="Source Sans Pro"/>
            </a:endParaRPr>
          </a:p>
        </p:txBody>
      </p:sp>
      <p:sp>
        <p:nvSpPr>
          <p:cNvPr id="22" name="TextBox 21">
            <a:extLst>
              <a:ext uri="{FF2B5EF4-FFF2-40B4-BE49-F238E27FC236}">
                <a16:creationId xmlns:a16="http://schemas.microsoft.com/office/drawing/2014/main" id="{A26DEE81-6744-6E4B-A8BC-BD53F861CD31}"/>
              </a:ext>
            </a:extLst>
          </p:cNvPr>
          <p:cNvSpPr txBox="1"/>
          <p:nvPr/>
        </p:nvSpPr>
        <p:spPr>
          <a:xfrm>
            <a:off x="3715695" y="5894588"/>
            <a:ext cx="2582890" cy="523202"/>
          </a:xfrm>
          <a:prstGeom prst="rect">
            <a:avLst/>
          </a:prstGeom>
          <a:noFill/>
          <a:ln>
            <a:noFill/>
          </a:ln>
        </p:spPr>
        <p:txBody>
          <a:bodyPr wrap="square" lIns="91422" tIns="45711" rIns="91422" bIns="45711"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dirty="0" err="1">
                <a:solidFill>
                  <a:srgbClr val="FFFFFF"/>
                </a:solidFill>
                <a:latin typeface="Lato Black" panose="020F0A02020204030203" pitchFamily="34" charset="0"/>
                <a:cs typeface="Source Sans Pro"/>
              </a:rPr>
              <a:t>Versão</a:t>
            </a:r>
            <a:r>
              <a:rPr lang="en-US" sz="1600" b="1" dirty="0">
                <a:solidFill>
                  <a:srgbClr val="FFFFFF"/>
                </a:solidFill>
                <a:latin typeface="Lato Black" panose="020F0A02020204030203" pitchFamily="34" charset="0"/>
                <a:cs typeface="Source Sans Pro"/>
              </a:rPr>
              <a:t> </a:t>
            </a:r>
            <a:r>
              <a:rPr lang="en-US" sz="1600" b="1" dirty="0" err="1">
                <a:solidFill>
                  <a:srgbClr val="FFFFFF"/>
                </a:solidFill>
                <a:latin typeface="Lato Black" panose="020F0A02020204030203" pitchFamily="34" charset="0"/>
                <a:cs typeface="Source Sans Pro"/>
              </a:rPr>
              <a:t>atual</a:t>
            </a:r>
            <a:endParaRPr lang="en-US" sz="1600" b="1" dirty="0">
              <a:solidFill>
                <a:srgbClr val="FFFFFF"/>
              </a:solidFill>
              <a:latin typeface="Lato Black" panose="020F0A02020204030203" pitchFamily="34" charset="0"/>
              <a:cs typeface="Source Sans Pro"/>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dirty="0">
                <a:solidFill>
                  <a:srgbClr val="FFFFFF"/>
                </a:solidFill>
                <a:latin typeface="Lato Black" panose="020F0A02020204030203" pitchFamily="34" charset="0"/>
                <a:cs typeface="Source Sans Pro"/>
              </a:rPr>
              <a:t>Com </a:t>
            </a:r>
            <a:r>
              <a:rPr lang="en-US" sz="1200" dirty="0" err="1">
                <a:solidFill>
                  <a:srgbClr val="FFFFFF"/>
                </a:solidFill>
                <a:latin typeface="Lato Black" panose="020F0A02020204030203" pitchFamily="34" charset="0"/>
                <a:cs typeface="Source Sans Pro"/>
              </a:rPr>
              <a:t>requisitos</a:t>
            </a:r>
            <a:r>
              <a:rPr lang="en-US" sz="1200" dirty="0">
                <a:solidFill>
                  <a:srgbClr val="FFFFFF"/>
                </a:solidFill>
                <a:latin typeface="Lato Black" panose="020F0A02020204030203" pitchFamily="34" charset="0"/>
                <a:cs typeface="Source Sans Pro"/>
              </a:rPr>
              <a:t> de </a:t>
            </a:r>
            <a:r>
              <a:rPr lang="en-US" sz="1200" dirty="0" err="1">
                <a:solidFill>
                  <a:srgbClr val="FFFFFF"/>
                </a:solidFill>
                <a:latin typeface="Lato Black" panose="020F0A02020204030203" pitchFamily="34" charset="0"/>
                <a:cs typeface="Source Sans Pro"/>
              </a:rPr>
              <a:t>acessibilidade</a:t>
            </a:r>
            <a:endParaRPr lang="en-US" sz="1200" dirty="0">
              <a:solidFill>
                <a:srgbClr val="FFFFFF"/>
              </a:solidFill>
              <a:latin typeface="Lato Black" panose="020F0A02020204030203" pitchFamily="34" charset="0"/>
              <a:cs typeface="Source Sans Pro"/>
            </a:endParaRPr>
          </a:p>
        </p:txBody>
      </p:sp>
      <p:sp>
        <p:nvSpPr>
          <p:cNvPr id="14" name="Rectangle 13">
            <a:extLst>
              <a:ext uri="{FF2B5EF4-FFF2-40B4-BE49-F238E27FC236}">
                <a16:creationId xmlns:a16="http://schemas.microsoft.com/office/drawing/2014/main" id="{DB2A0016-1B54-5547-BD57-A0DAFF1BE642}"/>
              </a:ext>
            </a:extLst>
          </p:cNvPr>
          <p:cNvSpPr/>
          <p:nvPr/>
        </p:nvSpPr>
        <p:spPr>
          <a:xfrm>
            <a:off x="7193839" y="3141267"/>
            <a:ext cx="4581593" cy="400110"/>
          </a:xfrm>
          <a:prstGeom prst="rect">
            <a:avLst/>
          </a:prstGeom>
        </p:spPr>
        <p:txBody>
          <a:bodyPr wrap="square">
            <a:spAutoFit/>
          </a:bodyPr>
          <a:lstStyle/>
          <a:p>
            <a:r>
              <a:rPr lang="en-US" sz="2000" b="1" dirty="0">
                <a:latin typeface="Lato" panose="020F0502020204030203" pitchFamily="34" charset="77"/>
              </a:rPr>
              <a:t>Paleta de cores</a:t>
            </a:r>
          </a:p>
        </p:txBody>
      </p:sp>
      <p:sp>
        <p:nvSpPr>
          <p:cNvPr id="20" name="Rectangle 19">
            <a:extLst>
              <a:ext uri="{FF2B5EF4-FFF2-40B4-BE49-F238E27FC236}">
                <a16:creationId xmlns:a16="http://schemas.microsoft.com/office/drawing/2014/main" id="{4B6ADF6B-C652-CF45-B34F-E5F1641C1FD3}"/>
              </a:ext>
            </a:extLst>
          </p:cNvPr>
          <p:cNvSpPr/>
          <p:nvPr/>
        </p:nvSpPr>
        <p:spPr>
          <a:xfrm>
            <a:off x="7193839" y="3706044"/>
            <a:ext cx="4581593" cy="400110"/>
          </a:xfrm>
          <a:prstGeom prst="rect">
            <a:avLst/>
          </a:prstGeom>
        </p:spPr>
        <p:txBody>
          <a:bodyPr wrap="square">
            <a:spAutoFit/>
          </a:bodyPr>
          <a:lstStyle/>
          <a:p>
            <a:r>
              <a:rPr lang="en-US" sz="2000" b="1" dirty="0" err="1">
                <a:latin typeface="Lato" panose="020F0502020204030203" pitchFamily="34" charset="77"/>
              </a:rPr>
              <a:t>Posição</a:t>
            </a:r>
            <a:r>
              <a:rPr lang="en-US" sz="2000" b="1" dirty="0">
                <a:latin typeface="Lato" panose="020F0502020204030203" pitchFamily="34" charset="77"/>
              </a:rPr>
              <a:t> dos </a:t>
            </a:r>
            <a:r>
              <a:rPr lang="en-US" sz="2000" b="1" dirty="0" err="1">
                <a:latin typeface="Lato" panose="020F0502020204030203" pitchFamily="34" charset="77"/>
              </a:rPr>
              <a:t>elementos</a:t>
            </a:r>
            <a:endParaRPr lang="en-US" sz="2000" b="1" dirty="0">
              <a:latin typeface="Lato" panose="020F0502020204030203" pitchFamily="34" charset="77"/>
            </a:endParaRPr>
          </a:p>
        </p:txBody>
      </p:sp>
      <p:sp>
        <p:nvSpPr>
          <p:cNvPr id="24" name="Rectangle 23">
            <a:extLst>
              <a:ext uri="{FF2B5EF4-FFF2-40B4-BE49-F238E27FC236}">
                <a16:creationId xmlns:a16="http://schemas.microsoft.com/office/drawing/2014/main" id="{F31A89A2-62CA-0B4B-BF66-D6B3A4D950CE}"/>
              </a:ext>
            </a:extLst>
          </p:cNvPr>
          <p:cNvSpPr/>
          <p:nvPr/>
        </p:nvSpPr>
        <p:spPr>
          <a:xfrm>
            <a:off x="7193839" y="2206828"/>
            <a:ext cx="4581593" cy="584775"/>
          </a:xfrm>
          <a:prstGeom prst="rect">
            <a:avLst/>
          </a:prstGeom>
        </p:spPr>
        <p:txBody>
          <a:bodyPr wrap="square">
            <a:spAutoFit/>
          </a:bodyPr>
          <a:lstStyle/>
          <a:p>
            <a:r>
              <a:rPr lang="en-US" sz="3200" b="1" dirty="0" err="1">
                <a:latin typeface="Lato Black" panose="020F0502020204030203" pitchFamily="34" charset="77"/>
              </a:rPr>
              <a:t>Organização</a:t>
            </a:r>
            <a:r>
              <a:rPr lang="en-US" sz="3200" b="1" dirty="0">
                <a:latin typeface="Lato Black" panose="020F0502020204030203" pitchFamily="34" charset="77"/>
              </a:rPr>
              <a:t> do layout</a:t>
            </a:r>
            <a:endParaRPr lang="en-US" sz="3200" b="1" dirty="0">
              <a:latin typeface="Lato" panose="020F0502020204030203" pitchFamily="34" charset="77"/>
            </a:endParaRPr>
          </a:p>
        </p:txBody>
      </p:sp>
    </p:spTree>
    <p:extLst>
      <p:ext uri="{BB962C8B-B14F-4D97-AF65-F5344CB8AC3E}">
        <p14:creationId xmlns:p14="http://schemas.microsoft.com/office/powerpoint/2010/main" val="100361570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1"/>
                                        </p:tgtEl>
                                        <p:attrNameLst>
                                          <p:attrName>style.visibility</p:attrName>
                                        </p:attrNameLst>
                                      </p:cBhvr>
                                      <p:to>
                                        <p:strVal val="visible"/>
                                      </p:to>
                                    </p:set>
                                    <p:animEffect transition="in" filter="fade">
                                      <p:cBhvr>
                                        <p:cTn id="10" dur="500"/>
                                        <p:tgtEl>
                                          <p:spTgt spid="21"/>
                                        </p:tgtEl>
                                      </p:cBhvr>
                                    </p:animEffect>
                                  </p:childTnLst>
                                </p:cTn>
                              </p:par>
                            </p:childTnLst>
                          </p:cTn>
                        </p:par>
                        <p:par>
                          <p:cTn id="11" fill="hold">
                            <p:stCondLst>
                              <p:cond delay="500"/>
                            </p:stCondLst>
                            <p:childTnLst>
                              <p:par>
                                <p:cTn id="12" presetID="10" presetClass="entr" presetSubtype="0" fill="hold" nodeType="after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500"/>
                                        <p:tgtEl>
                                          <p:spTgt spid="6"/>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22"/>
                                        </p:tgtEl>
                                        <p:attrNameLst>
                                          <p:attrName>style.visibility</p:attrName>
                                        </p:attrNameLst>
                                      </p:cBhvr>
                                      <p:to>
                                        <p:strVal val="visible"/>
                                      </p:to>
                                    </p:set>
                                    <p:animEffect transition="in" filter="fade">
                                      <p:cBhvr>
                                        <p:cTn id="17" dur="500"/>
                                        <p:tgtEl>
                                          <p:spTgt spid="22"/>
                                        </p:tgtEl>
                                      </p:cBhvr>
                                    </p:animEffect>
                                  </p:childTnLst>
                                </p:cTn>
                              </p:par>
                            </p:childTnLst>
                          </p:cTn>
                        </p:par>
                        <p:par>
                          <p:cTn id="18" fill="hold">
                            <p:stCondLst>
                              <p:cond delay="1000"/>
                            </p:stCondLst>
                            <p:childTnLst>
                              <p:par>
                                <p:cTn id="19" presetID="10" presetClass="entr" presetSubtype="0" fill="hold" grpId="0" nodeType="afterEffect">
                                  <p:stCondLst>
                                    <p:cond delay="0"/>
                                  </p:stCondLst>
                                  <p:childTnLst>
                                    <p:set>
                                      <p:cBhvr>
                                        <p:cTn id="20" dur="1" fill="hold">
                                          <p:stCondLst>
                                            <p:cond delay="0"/>
                                          </p:stCondLst>
                                        </p:cTn>
                                        <p:tgtEl>
                                          <p:spTgt spid="24"/>
                                        </p:tgtEl>
                                        <p:attrNameLst>
                                          <p:attrName>style.visibility</p:attrName>
                                        </p:attrNameLst>
                                      </p:cBhvr>
                                      <p:to>
                                        <p:strVal val="visible"/>
                                      </p:to>
                                    </p:set>
                                    <p:animEffect transition="in" filter="fade">
                                      <p:cBhvr>
                                        <p:cTn id="21" dur="500"/>
                                        <p:tgtEl>
                                          <p:spTgt spid="24"/>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fade">
                                      <p:cBhvr>
                                        <p:cTn id="24" dur="500"/>
                                        <p:tgtEl>
                                          <p:spTgt spid="14"/>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fade">
                                      <p:cBhvr>
                                        <p:cTn id="27"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p:bldP spid="14" grpId="0"/>
      <p:bldP spid="20" grpId="0"/>
      <p:bldP spid="2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srcRect/>
          <a:stretch/>
        </p:blipFill>
        <p:spPr>
          <a:xfrm>
            <a:off x="3619125" y="561691"/>
            <a:ext cx="2776029" cy="5502164"/>
          </a:xfrm>
          <a:prstGeom prst="rect">
            <a:avLst/>
          </a:prstGeom>
        </p:spPr>
      </p:pic>
      <p:sp>
        <p:nvSpPr>
          <p:cNvPr id="21" name="TextBox 20">
            <a:extLst>
              <a:ext uri="{FF2B5EF4-FFF2-40B4-BE49-F238E27FC236}">
                <a16:creationId xmlns:a16="http://schemas.microsoft.com/office/drawing/2014/main" id="{5311DBD6-AF0F-034B-92C6-D7A5B4186B2B}"/>
              </a:ext>
            </a:extLst>
          </p:cNvPr>
          <p:cNvSpPr txBox="1"/>
          <p:nvPr/>
        </p:nvSpPr>
        <p:spPr>
          <a:xfrm>
            <a:off x="558812" y="6056386"/>
            <a:ext cx="2061492" cy="338536"/>
          </a:xfrm>
          <a:prstGeom prst="rect">
            <a:avLst/>
          </a:prstGeom>
          <a:noFill/>
          <a:ln>
            <a:noFill/>
          </a:ln>
        </p:spPr>
        <p:txBody>
          <a:bodyPr wrap="square" lIns="91422" tIns="45711" rIns="91422" bIns="45711"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600" b="1" i="0" u="none" strike="noStrike" kern="1200" cap="none" spc="0" normalizeH="0" baseline="0" dirty="0">
                <a:ln>
                  <a:noFill/>
                </a:ln>
                <a:solidFill>
                  <a:srgbClr val="FFFFFF"/>
                </a:solidFill>
                <a:effectLst/>
                <a:uLnTx/>
                <a:uFillTx/>
                <a:latin typeface="Lato Black" panose="020F0A02020204030203" pitchFamily="34" charset="0"/>
                <a:cs typeface="Source Sans Pro"/>
              </a:rPr>
              <a:t>Navegação padrão </a:t>
            </a:r>
            <a:endParaRPr kumimoji="0" lang="en-US" sz="1600" b="1" i="0" u="none" strike="noStrike" kern="1200" cap="none" spc="0" normalizeH="0" baseline="0" dirty="0">
              <a:ln>
                <a:noFill/>
              </a:ln>
              <a:solidFill>
                <a:srgbClr val="FFFFFF"/>
              </a:solidFill>
              <a:effectLst/>
              <a:uLnTx/>
              <a:uFillTx/>
              <a:latin typeface="Lato Black" panose="020F0A02020204030203" pitchFamily="34" charset="0"/>
              <a:cs typeface="Source Sans Pro"/>
            </a:endParaRPr>
          </a:p>
        </p:txBody>
      </p:sp>
      <p:sp>
        <p:nvSpPr>
          <p:cNvPr id="22" name="TextBox 21">
            <a:extLst>
              <a:ext uri="{FF2B5EF4-FFF2-40B4-BE49-F238E27FC236}">
                <a16:creationId xmlns:a16="http://schemas.microsoft.com/office/drawing/2014/main" id="{A26DEE81-6744-6E4B-A8BC-BD53F861CD31}"/>
              </a:ext>
            </a:extLst>
          </p:cNvPr>
          <p:cNvSpPr txBox="1"/>
          <p:nvPr/>
        </p:nvSpPr>
        <p:spPr>
          <a:xfrm>
            <a:off x="3715695" y="6058817"/>
            <a:ext cx="2582890" cy="584757"/>
          </a:xfrm>
          <a:prstGeom prst="rect">
            <a:avLst/>
          </a:prstGeom>
          <a:noFill/>
          <a:ln>
            <a:noFill/>
          </a:ln>
        </p:spPr>
        <p:txBody>
          <a:bodyPr wrap="square" lIns="91422" tIns="45711" rIns="91422" bIns="45711"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pt-BR" sz="1600" b="1" dirty="0">
                <a:solidFill>
                  <a:srgbClr val="FFFFFF"/>
                </a:solidFill>
                <a:latin typeface="Lato Black" panose="020F0A02020204030203" pitchFamily="34" charset="0"/>
                <a:cs typeface="Source Sans Pro"/>
              </a:rPr>
              <a:t>Navegação com acessibilidade </a:t>
            </a:r>
            <a:endParaRPr lang="en-US" sz="1600" b="1" dirty="0">
              <a:solidFill>
                <a:srgbClr val="FFFFFF"/>
              </a:solidFill>
              <a:latin typeface="Lato Black" panose="020F0A02020204030203" pitchFamily="34" charset="0"/>
              <a:cs typeface="Source Sans Pro"/>
            </a:endParaRPr>
          </a:p>
        </p:txBody>
      </p:sp>
      <p:pic>
        <p:nvPicPr>
          <p:cNvPr id="12" name="Picture 11">
            <a:extLst>
              <a:ext uri="{FF2B5EF4-FFF2-40B4-BE49-F238E27FC236}">
                <a16:creationId xmlns:a16="http://schemas.microsoft.com/office/drawing/2014/main" id="{31D84932-5BDD-CF41-A78E-3B8C6BBE092F}"/>
              </a:ext>
            </a:extLst>
          </p:cNvPr>
          <p:cNvPicPr>
            <a:picLocks noChangeAspect="1"/>
          </p:cNvPicPr>
          <p:nvPr/>
        </p:nvPicPr>
        <p:blipFill>
          <a:blip r:embed="rId4"/>
          <a:srcRect/>
          <a:stretch/>
        </p:blipFill>
        <p:spPr>
          <a:xfrm>
            <a:off x="255569" y="556652"/>
            <a:ext cx="2776030" cy="5502164"/>
          </a:xfrm>
          <a:prstGeom prst="rect">
            <a:avLst/>
          </a:prstGeom>
        </p:spPr>
      </p:pic>
      <p:sp>
        <p:nvSpPr>
          <p:cNvPr id="17" name="Rectangle 16">
            <a:extLst>
              <a:ext uri="{FF2B5EF4-FFF2-40B4-BE49-F238E27FC236}">
                <a16:creationId xmlns:a16="http://schemas.microsoft.com/office/drawing/2014/main" id="{D3519080-BCD7-3A48-854F-FAAA80BB6AB4}"/>
              </a:ext>
            </a:extLst>
          </p:cNvPr>
          <p:cNvSpPr/>
          <p:nvPr/>
        </p:nvSpPr>
        <p:spPr>
          <a:xfrm>
            <a:off x="7193839" y="3141267"/>
            <a:ext cx="4581593" cy="400110"/>
          </a:xfrm>
          <a:prstGeom prst="rect">
            <a:avLst/>
          </a:prstGeom>
        </p:spPr>
        <p:txBody>
          <a:bodyPr wrap="square">
            <a:spAutoFit/>
          </a:bodyPr>
          <a:lstStyle/>
          <a:p>
            <a:pPr lvl="0">
              <a:defRPr/>
            </a:pPr>
            <a:r>
              <a:rPr lang="en-US" sz="2000" dirty="0" err="1">
                <a:solidFill>
                  <a:srgbClr val="FFFFFF"/>
                </a:solidFill>
                <a:latin typeface="Lato" panose="020F0502020204030203" pitchFamily="34" charset="77"/>
                <a:cs typeface="Source Sans Pro"/>
              </a:rPr>
              <a:t>Tradução</a:t>
            </a:r>
            <a:r>
              <a:rPr lang="en-US" sz="2000" dirty="0">
                <a:solidFill>
                  <a:srgbClr val="FFFFFF"/>
                </a:solidFill>
                <a:latin typeface="Lato" panose="020F0502020204030203" pitchFamily="34" charset="77"/>
                <a:cs typeface="Source Sans Pro"/>
              </a:rPr>
              <a:t> de </a:t>
            </a:r>
            <a:r>
              <a:rPr lang="en-US" sz="2000" dirty="0" err="1">
                <a:solidFill>
                  <a:srgbClr val="FFFFFF"/>
                </a:solidFill>
                <a:latin typeface="Lato" panose="020F0502020204030203" pitchFamily="34" charset="77"/>
                <a:cs typeface="Source Sans Pro"/>
              </a:rPr>
              <a:t>conteúdos</a:t>
            </a:r>
            <a:r>
              <a:rPr lang="en-US" sz="2000" dirty="0">
                <a:solidFill>
                  <a:srgbClr val="FFFFFF"/>
                </a:solidFill>
                <a:latin typeface="Lato" panose="020F0502020204030203" pitchFamily="34" charset="77"/>
                <a:cs typeface="Source Sans Pro"/>
              </a:rPr>
              <a:t> </a:t>
            </a:r>
            <a:r>
              <a:rPr lang="en-US" sz="2000" dirty="0" err="1">
                <a:solidFill>
                  <a:srgbClr val="FFFFFF"/>
                </a:solidFill>
                <a:latin typeface="Lato" panose="020F0502020204030203" pitchFamily="34" charset="77"/>
                <a:cs typeface="Source Sans Pro"/>
              </a:rPr>
              <a:t>visuais</a:t>
            </a:r>
            <a:endParaRPr lang="en-US" sz="2000" dirty="0">
              <a:solidFill>
                <a:srgbClr val="FFFFFF"/>
              </a:solidFill>
              <a:latin typeface="Lato" panose="020F0502020204030203" pitchFamily="34" charset="77"/>
              <a:cs typeface="Source Sans Pro"/>
            </a:endParaRPr>
          </a:p>
        </p:txBody>
      </p:sp>
      <p:sp>
        <p:nvSpPr>
          <p:cNvPr id="20" name="Rectangle 19">
            <a:extLst>
              <a:ext uri="{FF2B5EF4-FFF2-40B4-BE49-F238E27FC236}">
                <a16:creationId xmlns:a16="http://schemas.microsoft.com/office/drawing/2014/main" id="{84D8F113-9344-6543-AA32-6356B8439232}"/>
              </a:ext>
            </a:extLst>
          </p:cNvPr>
          <p:cNvSpPr/>
          <p:nvPr/>
        </p:nvSpPr>
        <p:spPr>
          <a:xfrm>
            <a:off x="7193839" y="3706044"/>
            <a:ext cx="4581593" cy="400110"/>
          </a:xfrm>
          <a:prstGeom prst="rect">
            <a:avLst/>
          </a:prstGeom>
        </p:spPr>
        <p:txBody>
          <a:bodyPr wrap="square">
            <a:spAutoFit/>
          </a:bodyPr>
          <a:lstStyle/>
          <a:p>
            <a:pPr lvl="0">
              <a:defRPr/>
            </a:pPr>
            <a:r>
              <a:rPr lang="en-US" sz="2000" dirty="0" err="1">
                <a:solidFill>
                  <a:srgbClr val="FFFFFF"/>
                </a:solidFill>
                <a:latin typeface="Lato" panose="020F0502020204030203" pitchFamily="34" charset="77"/>
                <a:cs typeface="Source Sans Pro"/>
              </a:rPr>
              <a:t>Uso</a:t>
            </a:r>
            <a:r>
              <a:rPr lang="en-US" sz="2000" dirty="0">
                <a:solidFill>
                  <a:srgbClr val="FFFFFF"/>
                </a:solidFill>
                <a:latin typeface="Lato" panose="020F0502020204030203" pitchFamily="34" charset="77"/>
                <a:cs typeface="Source Sans Pro"/>
              </a:rPr>
              <a:t> de </a:t>
            </a:r>
            <a:r>
              <a:rPr lang="en-US" sz="2000" i="1" dirty="0">
                <a:solidFill>
                  <a:srgbClr val="FFFFFF"/>
                </a:solidFill>
                <a:latin typeface="Lato" panose="020F0502020204030203" pitchFamily="34" charset="77"/>
                <a:cs typeface="Source Sans Pro"/>
              </a:rPr>
              <a:t>content description</a:t>
            </a:r>
          </a:p>
        </p:txBody>
      </p:sp>
      <p:sp>
        <p:nvSpPr>
          <p:cNvPr id="23" name="Rectangle 22">
            <a:extLst>
              <a:ext uri="{FF2B5EF4-FFF2-40B4-BE49-F238E27FC236}">
                <a16:creationId xmlns:a16="http://schemas.microsoft.com/office/drawing/2014/main" id="{D40CAD92-D41C-DA40-A5A1-516F19B2E1C6}"/>
              </a:ext>
            </a:extLst>
          </p:cNvPr>
          <p:cNvSpPr/>
          <p:nvPr/>
        </p:nvSpPr>
        <p:spPr>
          <a:xfrm>
            <a:off x="7193839" y="2206828"/>
            <a:ext cx="4581593" cy="584775"/>
          </a:xfrm>
          <a:prstGeom prst="rect">
            <a:avLst/>
          </a:prstGeom>
        </p:spPr>
        <p:txBody>
          <a:bodyPr wrap="square">
            <a:spAutoFit/>
          </a:bodyPr>
          <a:lstStyle/>
          <a:p>
            <a:r>
              <a:rPr lang="en-US" sz="3200" b="1" dirty="0" err="1">
                <a:latin typeface="Lato Black" panose="020F0502020204030203" pitchFamily="34" charset="77"/>
              </a:rPr>
              <a:t>Conteúdo</a:t>
            </a:r>
            <a:r>
              <a:rPr lang="en-US" sz="3200" b="1" dirty="0">
                <a:latin typeface="Lato Black" panose="020F0502020204030203" pitchFamily="34" charset="77"/>
              </a:rPr>
              <a:t> Visual</a:t>
            </a:r>
            <a:endParaRPr lang="en-US" sz="3200" b="1" dirty="0">
              <a:latin typeface="Lato" panose="020F0502020204030203" pitchFamily="34" charset="77"/>
            </a:endParaRPr>
          </a:p>
        </p:txBody>
      </p:sp>
    </p:spTree>
    <p:extLst>
      <p:ext uri="{BB962C8B-B14F-4D97-AF65-F5344CB8AC3E}">
        <p14:creationId xmlns:p14="http://schemas.microsoft.com/office/powerpoint/2010/main" val="161716711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1"/>
                                        </p:tgtEl>
                                        <p:attrNameLst>
                                          <p:attrName>style.visibility</p:attrName>
                                        </p:attrNameLst>
                                      </p:cBhvr>
                                      <p:to>
                                        <p:strVal val="visible"/>
                                      </p:to>
                                    </p:set>
                                    <p:animEffect transition="in" filter="fade">
                                      <p:cBhvr>
                                        <p:cTn id="10" dur="500"/>
                                        <p:tgtEl>
                                          <p:spTgt spid="21"/>
                                        </p:tgtEl>
                                      </p:cBhvr>
                                    </p:animEffect>
                                  </p:childTnLst>
                                </p:cTn>
                              </p:par>
                            </p:childTnLst>
                          </p:cTn>
                        </p:par>
                        <p:par>
                          <p:cTn id="11" fill="hold">
                            <p:stCondLst>
                              <p:cond delay="500"/>
                            </p:stCondLst>
                            <p:childTnLst>
                              <p:par>
                                <p:cTn id="12" presetID="10" presetClass="entr" presetSubtype="0" fill="hold" nodeType="after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500"/>
                                        <p:tgtEl>
                                          <p:spTgt spid="6"/>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22"/>
                                        </p:tgtEl>
                                        <p:attrNameLst>
                                          <p:attrName>style.visibility</p:attrName>
                                        </p:attrNameLst>
                                      </p:cBhvr>
                                      <p:to>
                                        <p:strVal val="visible"/>
                                      </p:to>
                                    </p:set>
                                    <p:animEffect transition="in" filter="fade">
                                      <p:cBhvr>
                                        <p:cTn id="17" dur="500"/>
                                        <p:tgtEl>
                                          <p:spTgt spid="22"/>
                                        </p:tgtEl>
                                      </p:cBhvr>
                                    </p:animEffect>
                                  </p:childTnLst>
                                </p:cTn>
                              </p:par>
                            </p:childTnLst>
                          </p:cTn>
                        </p:par>
                        <p:par>
                          <p:cTn id="18" fill="hold">
                            <p:stCondLst>
                              <p:cond delay="1000"/>
                            </p:stCondLst>
                            <p:childTnLst>
                              <p:par>
                                <p:cTn id="19" presetID="10" presetClass="entr" presetSubtype="0" fill="hold" grpId="0" nodeType="afterEffect">
                                  <p:stCondLst>
                                    <p:cond delay="0"/>
                                  </p:stCondLst>
                                  <p:childTnLst>
                                    <p:set>
                                      <p:cBhvr>
                                        <p:cTn id="20" dur="1" fill="hold">
                                          <p:stCondLst>
                                            <p:cond delay="0"/>
                                          </p:stCondLst>
                                        </p:cTn>
                                        <p:tgtEl>
                                          <p:spTgt spid="23"/>
                                        </p:tgtEl>
                                        <p:attrNameLst>
                                          <p:attrName>style.visibility</p:attrName>
                                        </p:attrNameLst>
                                      </p:cBhvr>
                                      <p:to>
                                        <p:strVal val="visible"/>
                                      </p:to>
                                    </p:set>
                                    <p:animEffect transition="in" filter="fade">
                                      <p:cBhvr>
                                        <p:cTn id="21" dur="500"/>
                                        <p:tgtEl>
                                          <p:spTgt spid="23"/>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7"/>
                                        </p:tgtEl>
                                        <p:attrNameLst>
                                          <p:attrName>style.visibility</p:attrName>
                                        </p:attrNameLst>
                                      </p:cBhvr>
                                      <p:to>
                                        <p:strVal val="visible"/>
                                      </p:to>
                                    </p:set>
                                    <p:animEffect transition="in" filter="fade">
                                      <p:cBhvr>
                                        <p:cTn id="24" dur="500"/>
                                        <p:tgtEl>
                                          <p:spTgt spid="17"/>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fade">
                                      <p:cBhvr>
                                        <p:cTn id="27"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p:bldP spid="17" grpId="0"/>
      <p:bldP spid="20" grpId="0"/>
      <p:bldP spid="2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 y="-22601"/>
            <a:ext cx="12191999" cy="6858000"/>
          </a:xfrm>
          <a:prstGeom prst="rect">
            <a:avLst/>
          </a:prstGeom>
          <a:solidFill>
            <a:schemeClr val="accent1">
              <a:alpha val="8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pic>
        <p:nvPicPr>
          <p:cNvPr id="5" name="Picture Placeholder 4">
            <a:extLst>
              <a:ext uri="{FF2B5EF4-FFF2-40B4-BE49-F238E27FC236}">
                <a16:creationId xmlns:a16="http://schemas.microsoft.com/office/drawing/2014/main" id="{624D9C74-E01D-DD4A-A502-3BC1C64E3FB6}"/>
              </a:ext>
            </a:extLst>
          </p:cNvPr>
          <p:cNvPicPr>
            <a:picLocks noGrp="1" noChangeAspect="1"/>
          </p:cNvPicPr>
          <p:nvPr>
            <p:ph type="pic" sz="quarter" idx="10"/>
          </p:nvPr>
        </p:nvPicPr>
        <p:blipFill rotWithShape="1">
          <a:blip r:embed="rId3">
            <a:alphaModFix amt="50000"/>
            <a:extLst>
              <a:ext uri="{BEBA8EAE-BF5A-486C-A8C5-ECC9F3942E4B}">
                <a14:imgProps xmlns:a14="http://schemas.microsoft.com/office/drawing/2010/main">
                  <a14:imgLayer r:embed="rId4">
                    <a14:imgEffect>
                      <a14:sharpenSoften amount="-45000"/>
                    </a14:imgEffect>
                  </a14:imgLayer>
                </a14:imgProps>
              </a:ext>
            </a:extLst>
          </a:blip>
          <a:srcRect l="3554" t="7659" r="3362" b="7465"/>
          <a:stretch/>
        </p:blipFill>
        <p:spPr>
          <a:xfrm>
            <a:off x="-1" y="-11301"/>
            <a:ext cx="12192001" cy="6880601"/>
          </a:xfrm>
        </p:spPr>
      </p:pic>
      <p:sp>
        <p:nvSpPr>
          <p:cNvPr id="6" name="TextBox 5"/>
          <p:cNvSpPr txBox="1"/>
          <p:nvPr/>
        </p:nvSpPr>
        <p:spPr>
          <a:xfrm>
            <a:off x="825595" y="2613401"/>
            <a:ext cx="10540810" cy="861756"/>
          </a:xfrm>
          <a:prstGeom prst="rect">
            <a:avLst/>
          </a:prstGeom>
          <a:noFill/>
          <a:ln>
            <a:noFill/>
          </a:ln>
        </p:spPr>
        <p:txBody>
          <a:bodyPr wrap="square" lIns="91422" tIns="45711" rIns="91422" bIns="45711"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0" b="0" i="0" u="none" strike="noStrike" kern="1200" cap="none" spc="0" normalizeH="0" baseline="0" noProof="0" dirty="0" err="1">
                <a:ln>
                  <a:noFill/>
                </a:ln>
                <a:solidFill>
                  <a:srgbClr val="FFFFFF"/>
                </a:solidFill>
                <a:effectLst/>
                <a:uLnTx/>
                <a:uFillTx/>
                <a:latin typeface="Lato Black" panose="020F0A02020204030203" pitchFamily="34" charset="0"/>
                <a:ea typeface="+mn-ea"/>
                <a:cs typeface="Source Sans Pro"/>
              </a:rPr>
              <a:t>Desafios</a:t>
            </a:r>
            <a:r>
              <a:rPr kumimoji="0" lang="en-US" sz="5000" b="0" i="0" u="none" strike="noStrike" kern="1200" cap="none" spc="0" normalizeH="0" noProof="0" dirty="0">
                <a:ln>
                  <a:noFill/>
                </a:ln>
                <a:solidFill>
                  <a:srgbClr val="FFFFFF"/>
                </a:solidFill>
                <a:effectLst/>
                <a:uLnTx/>
                <a:uFillTx/>
                <a:latin typeface="Lato Black" panose="020F0A02020204030203" pitchFamily="34" charset="0"/>
                <a:ea typeface="+mn-ea"/>
                <a:cs typeface="Source Sans Pro"/>
              </a:rPr>
              <a:t> no </a:t>
            </a:r>
            <a:r>
              <a:rPr kumimoji="0" lang="en-US" sz="5000" b="0" i="0" u="none" strike="noStrike" kern="1200" cap="none" spc="0" normalizeH="0" noProof="0" dirty="0" err="1">
                <a:ln>
                  <a:noFill/>
                </a:ln>
                <a:solidFill>
                  <a:srgbClr val="FFFFFF"/>
                </a:solidFill>
                <a:effectLst/>
                <a:uLnTx/>
                <a:uFillTx/>
                <a:latin typeface="Lato Black" panose="020F0A02020204030203" pitchFamily="34" charset="0"/>
                <a:ea typeface="+mn-ea"/>
                <a:cs typeface="Source Sans Pro"/>
              </a:rPr>
              <a:t>desenvolvimento</a:t>
            </a:r>
            <a:endParaRPr kumimoji="0" lang="id-ID" sz="5000" b="0" i="0" u="none" strike="noStrike" kern="1200" cap="none" spc="0" normalizeH="0" baseline="0" noProof="0" dirty="0">
              <a:ln>
                <a:noFill/>
              </a:ln>
              <a:solidFill>
                <a:srgbClr val="FFFFFF"/>
              </a:solidFill>
              <a:effectLst/>
              <a:uLnTx/>
              <a:uFillTx/>
              <a:latin typeface="Lato Black" panose="020F0A02020204030203" pitchFamily="34" charset="0"/>
              <a:ea typeface="+mn-ea"/>
              <a:cs typeface="Source Sans Pro"/>
            </a:endParaRPr>
          </a:p>
        </p:txBody>
      </p:sp>
    </p:spTree>
    <p:extLst>
      <p:ext uri="{BB962C8B-B14F-4D97-AF65-F5344CB8AC3E}">
        <p14:creationId xmlns:p14="http://schemas.microsoft.com/office/powerpoint/2010/main" val="257009889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p:cNvSpPr txBox="1"/>
          <p:nvPr/>
        </p:nvSpPr>
        <p:spPr>
          <a:xfrm>
            <a:off x="7034590" y="2844225"/>
            <a:ext cx="4415287" cy="107721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3200" noProof="0" dirty="0" err="1">
                <a:ln w="3175">
                  <a:noFill/>
                </a:ln>
                <a:solidFill>
                  <a:srgbClr val="FFFFFF"/>
                </a:solidFill>
                <a:latin typeface="Lato Black" panose="020F0A02020204030203" pitchFamily="34" charset="0"/>
              </a:rPr>
              <a:t>Diferentes</a:t>
            </a:r>
            <a:r>
              <a:rPr lang="en-US" sz="3200" noProof="0" dirty="0">
                <a:ln w="3175">
                  <a:noFill/>
                </a:ln>
                <a:solidFill>
                  <a:srgbClr val="FFFFFF"/>
                </a:solidFill>
                <a:latin typeface="Lato Black" panose="020F0A02020204030203" pitchFamily="34" charset="0"/>
              </a:rPr>
              <a:t> </a:t>
            </a:r>
            <a:r>
              <a:rPr lang="en-US" sz="3200" noProof="0" dirty="0" err="1">
                <a:ln w="3175">
                  <a:noFill/>
                </a:ln>
                <a:solidFill>
                  <a:srgbClr val="FFFFFF"/>
                </a:solidFill>
                <a:latin typeface="Lato Black" panose="020F0A02020204030203" pitchFamily="34" charset="0"/>
              </a:rPr>
              <a:t>tamanhos</a:t>
            </a:r>
            <a:r>
              <a:rPr lang="en-US" sz="3200" noProof="0" dirty="0">
                <a:ln w="3175">
                  <a:noFill/>
                </a:ln>
                <a:solidFill>
                  <a:srgbClr val="FFFFFF"/>
                </a:solidFill>
                <a:latin typeface="Lato Black" panose="020F0A02020204030203" pitchFamily="34" charset="0"/>
              </a:rPr>
              <a:t> de </a:t>
            </a:r>
            <a:r>
              <a:rPr lang="en-US" sz="3200" noProof="0" dirty="0" err="1">
                <a:ln w="3175">
                  <a:noFill/>
                </a:ln>
                <a:solidFill>
                  <a:srgbClr val="FFFFFF"/>
                </a:solidFill>
                <a:latin typeface="Lato Black" panose="020F0A02020204030203" pitchFamily="34" charset="0"/>
              </a:rPr>
              <a:t>telas</a:t>
            </a:r>
            <a:endParaRPr kumimoji="0" lang="en-US" sz="3200" b="0" i="0" u="none" strike="noStrike" kern="1200" cap="none" spc="0" normalizeH="0" baseline="0" noProof="0" dirty="0">
              <a:ln w="3175">
                <a:noFill/>
              </a:ln>
              <a:solidFill>
                <a:srgbClr val="FFFFFF"/>
              </a:solidFill>
              <a:effectLst/>
              <a:uLnTx/>
              <a:uFillTx/>
              <a:latin typeface="Lato Black" panose="020F0A02020204030203" pitchFamily="34" charset="0"/>
            </a:endParaRPr>
          </a:p>
        </p:txBody>
      </p:sp>
      <p:pic>
        <p:nvPicPr>
          <p:cNvPr id="6" name="Picture Placeholder 5">
            <a:extLst>
              <a:ext uri="{FF2B5EF4-FFF2-40B4-BE49-F238E27FC236}">
                <a16:creationId xmlns:a16="http://schemas.microsoft.com/office/drawing/2014/main" id="{7FADF26D-A830-6E45-A176-F57D414B4BDD}"/>
              </a:ext>
            </a:extLst>
          </p:cNvPr>
          <p:cNvPicPr>
            <a:picLocks noGrp="1" noChangeAspect="1"/>
          </p:cNvPicPr>
          <p:nvPr>
            <p:ph type="pic" sz="quarter" idx="10"/>
          </p:nvPr>
        </p:nvPicPr>
        <p:blipFill rotWithShape="1">
          <a:blip r:embed="rId3"/>
          <a:srcRect l="29012" r="24474"/>
          <a:stretch/>
        </p:blipFill>
        <p:spPr>
          <a:xfrm>
            <a:off x="0" y="0"/>
            <a:ext cx="6096000" cy="6858508"/>
          </a:xfrm>
        </p:spPr>
      </p:pic>
    </p:spTree>
    <p:extLst>
      <p:ext uri="{BB962C8B-B14F-4D97-AF65-F5344CB8AC3E}">
        <p14:creationId xmlns:p14="http://schemas.microsoft.com/office/powerpoint/2010/main" val="104364263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Placeholder 15">
            <a:extLst>
              <a:ext uri="{FF2B5EF4-FFF2-40B4-BE49-F238E27FC236}">
                <a16:creationId xmlns:a16="http://schemas.microsoft.com/office/drawing/2014/main" id="{16AF8F1E-82AE-E74D-8B79-94141FC35D39}"/>
              </a:ext>
            </a:extLst>
          </p:cNvPr>
          <p:cNvPicPr preferRelativeResize="0">
            <a:picLocks noGrp="1"/>
          </p:cNvPicPr>
          <p:nvPr>
            <p:ph type="pic" sz="quarter" idx="10"/>
          </p:nvPr>
        </p:nvPicPr>
        <p:blipFill rotWithShape="1">
          <a:blip r:embed="rId3"/>
          <a:srcRect l="18645" r="15079"/>
          <a:stretch/>
        </p:blipFill>
        <p:spPr>
          <a:xfrm>
            <a:off x="0" y="500291"/>
            <a:ext cx="6214534" cy="6028267"/>
          </a:xfrm>
        </p:spPr>
      </p:pic>
      <p:pic>
        <p:nvPicPr>
          <p:cNvPr id="3" name="Picture 2" descr="A screenshot of a cell phone&#10;&#10;Description automatically generated">
            <a:extLst>
              <a:ext uri="{FF2B5EF4-FFF2-40B4-BE49-F238E27FC236}">
                <a16:creationId xmlns:a16="http://schemas.microsoft.com/office/drawing/2014/main" id="{13844166-A03A-C24D-B9DA-AFC50E2AF63D}"/>
              </a:ext>
            </a:extLst>
          </p:cNvPr>
          <p:cNvPicPr>
            <a:picLocks noChangeAspect="1"/>
          </p:cNvPicPr>
          <p:nvPr/>
        </p:nvPicPr>
        <p:blipFill>
          <a:blip r:embed="rId4"/>
          <a:stretch>
            <a:fillRect/>
          </a:stretch>
        </p:blipFill>
        <p:spPr>
          <a:xfrm>
            <a:off x="4480189" y="329441"/>
            <a:ext cx="3041468" cy="6028268"/>
          </a:xfrm>
          <a:prstGeom prst="rect">
            <a:avLst/>
          </a:prstGeom>
        </p:spPr>
      </p:pic>
      <p:pic>
        <p:nvPicPr>
          <p:cNvPr id="5" name="Picture 4" descr="A screenshot of a cell phone&#10;&#10;Description automatically generated">
            <a:extLst>
              <a:ext uri="{FF2B5EF4-FFF2-40B4-BE49-F238E27FC236}">
                <a16:creationId xmlns:a16="http://schemas.microsoft.com/office/drawing/2014/main" id="{766DB757-FFFA-5540-A365-01EECAA821D9}"/>
              </a:ext>
            </a:extLst>
          </p:cNvPr>
          <p:cNvPicPr>
            <a:picLocks noChangeAspect="1"/>
          </p:cNvPicPr>
          <p:nvPr/>
        </p:nvPicPr>
        <p:blipFill>
          <a:blip r:embed="rId5"/>
          <a:stretch>
            <a:fillRect/>
          </a:stretch>
        </p:blipFill>
        <p:spPr>
          <a:xfrm>
            <a:off x="1602891" y="329442"/>
            <a:ext cx="3041467" cy="6028267"/>
          </a:xfrm>
          <a:prstGeom prst="rect">
            <a:avLst/>
          </a:prstGeom>
        </p:spPr>
      </p:pic>
      <p:sp>
        <p:nvSpPr>
          <p:cNvPr id="12" name="TextBox 11">
            <a:extLst>
              <a:ext uri="{FF2B5EF4-FFF2-40B4-BE49-F238E27FC236}">
                <a16:creationId xmlns:a16="http://schemas.microsoft.com/office/drawing/2014/main" id="{8F678BF2-E94B-DC4D-B014-B7CD5759EA04}"/>
              </a:ext>
            </a:extLst>
          </p:cNvPr>
          <p:cNvSpPr txBox="1"/>
          <p:nvPr/>
        </p:nvSpPr>
        <p:spPr>
          <a:xfrm>
            <a:off x="2234089" y="6180365"/>
            <a:ext cx="1779069" cy="338536"/>
          </a:xfrm>
          <a:prstGeom prst="rect">
            <a:avLst/>
          </a:prstGeom>
          <a:noFill/>
          <a:ln>
            <a:noFill/>
          </a:ln>
        </p:spPr>
        <p:txBody>
          <a:bodyPr wrap="square" lIns="91422" tIns="45711" rIns="91422" bIns="45711"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dirty="0" err="1">
                <a:latin typeface="Lato Black" panose="020F0A02020204030203" pitchFamily="34" charset="0"/>
                <a:cs typeface="Source Sans Pro"/>
              </a:rPr>
              <a:t>Tamanho</a:t>
            </a:r>
            <a:r>
              <a:rPr lang="en-US" sz="1600" b="1" dirty="0">
                <a:latin typeface="Lato Black" panose="020F0A02020204030203" pitchFamily="34" charset="0"/>
                <a:cs typeface="Source Sans Pro"/>
              </a:rPr>
              <a:t> </a:t>
            </a:r>
            <a:r>
              <a:rPr lang="en-US" sz="1600" b="1" dirty="0" err="1">
                <a:latin typeface="Lato Black" panose="020F0A02020204030203" pitchFamily="34" charset="0"/>
                <a:cs typeface="Source Sans Pro"/>
              </a:rPr>
              <a:t>padrão</a:t>
            </a:r>
            <a:endParaRPr kumimoji="0" lang="en-US" sz="1600" b="1" i="0" u="none" strike="noStrike" kern="1200" cap="none" spc="0" normalizeH="0" baseline="0" dirty="0">
              <a:ln>
                <a:noFill/>
              </a:ln>
              <a:effectLst/>
              <a:uLnTx/>
              <a:uFillTx/>
              <a:latin typeface="Lato Black" panose="020F0A02020204030203" pitchFamily="34" charset="0"/>
              <a:cs typeface="Source Sans Pro"/>
            </a:endParaRPr>
          </a:p>
        </p:txBody>
      </p:sp>
      <p:sp>
        <p:nvSpPr>
          <p:cNvPr id="13" name="TextBox 12">
            <a:extLst>
              <a:ext uri="{FF2B5EF4-FFF2-40B4-BE49-F238E27FC236}">
                <a16:creationId xmlns:a16="http://schemas.microsoft.com/office/drawing/2014/main" id="{4DED9DF2-6638-4243-8113-646BEE6E1641}"/>
              </a:ext>
            </a:extLst>
          </p:cNvPr>
          <p:cNvSpPr txBox="1"/>
          <p:nvPr/>
        </p:nvSpPr>
        <p:spPr>
          <a:xfrm>
            <a:off x="4709478" y="6180365"/>
            <a:ext cx="2582890" cy="338536"/>
          </a:xfrm>
          <a:prstGeom prst="rect">
            <a:avLst/>
          </a:prstGeom>
          <a:noFill/>
          <a:ln>
            <a:noFill/>
          </a:ln>
        </p:spPr>
        <p:txBody>
          <a:bodyPr wrap="square" lIns="91422" tIns="45711" rIns="91422" bIns="45711"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dirty="0" err="1">
                <a:latin typeface="Lato Black" panose="020F0A02020204030203" pitchFamily="34" charset="0"/>
                <a:cs typeface="Source Sans Pro"/>
              </a:rPr>
              <a:t>Tamanho</a:t>
            </a:r>
            <a:r>
              <a:rPr lang="en-US" sz="1600" b="1" dirty="0">
                <a:latin typeface="Lato Black" panose="020F0A02020204030203" pitchFamily="34" charset="0"/>
                <a:cs typeface="Source Sans Pro"/>
              </a:rPr>
              <a:t> </a:t>
            </a:r>
            <a:r>
              <a:rPr lang="en-US" sz="1600" b="1" dirty="0" err="1">
                <a:latin typeface="Lato Black" panose="020F0A02020204030203" pitchFamily="34" charset="0"/>
                <a:cs typeface="Source Sans Pro"/>
              </a:rPr>
              <a:t>amplificado</a:t>
            </a:r>
            <a:endParaRPr lang="en-US" sz="1600" b="1" dirty="0">
              <a:latin typeface="Lato Black" panose="020F0A02020204030203" pitchFamily="34" charset="0"/>
              <a:cs typeface="Source Sans Pro"/>
            </a:endParaRPr>
          </a:p>
        </p:txBody>
      </p:sp>
      <p:sp>
        <p:nvSpPr>
          <p:cNvPr id="17" name="TextBox 16">
            <a:extLst>
              <a:ext uri="{FF2B5EF4-FFF2-40B4-BE49-F238E27FC236}">
                <a16:creationId xmlns:a16="http://schemas.microsoft.com/office/drawing/2014/main" id="{4546876D-A2F9-4744-BFA4-19FE4113354B}"/>
              </a:ext>
            </a:extLst>
          </p:cNvPr>
          <p:cNvSpPr txBox="1"/>
          <p:nvPr/>
        </p:nvSpPr>
        <p:spPr>
          <a:xfrm>
            <a:off x="7521656" y="2844225"/>
            <a:ext cx="4219450"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3200" noProof="0" dirty="0" err="1">
                <a:ln w="3175">
                  <a:noFill/>
                </a:ln>
                <a:solidFill>
                  <a:srgbClr val="FFFFFF"/>
                </a:solidFill>
                <a:latin typeface="Lato Black" panose="020F0A02020204030203" pitchFamily="34" charset="0"/>
              </a:rPr>
              <a:t>Ajuste</a:t>
            </a:r>
            <a:r>
              <a:rPr lang="en-US" sz="3200" noProof="0" dirty="0">
                <a:ln w="3175">
                  <a:noFill/>
                </a:ln>
                <a:solidFill>
                  <a:srgbClr val="FFFFFF"/>
                </a:solidFill>
                <a:latin typeface="Lato Black" panose="020F0A02020204030203" pitchFamily="34" charset="0"/>
              </a:rPr>
              <a:t> de </a:t>
            </a:r>
            <a:r>
              <a:rPr lang="en-US" sz="3200" noProof="0" dirty="0" err="1">
                <a:ln w="3175">
                  <a:noFill/>
                </a:ln>
                <a:solidFill>
                  <a:srgbClr val="FFFFFF"/>
                </a:solidFill>
                <a:latin typeface="Lato Black" panose="020F0A02020204030203" pitchFamily="34" charset="0"/>
              </a:rPr>
              <a:t>fontes</a:t>
            </a:r>
            <a:endParaRPr kumimoji="0" lang="en-US" sz="3200" b="0" i="0" u="none" strike="noStrike" kern="1200" cap="none" spc="0" normalizeH="0" baseline="0" noProof="0" dirty="0">
              <a:ln w="3175">
                <a:noFill/>
              </a:ln>
              <a:solidFill>
                <a:srgbClr val="FFFFFF"/>
              </a:solidFill>
              <a:effectLst/>
              <a:uLnTx/>
              <a:uFillTx/>
              <a:latin typeface="Lato Black" panose="020F0A02020204030203" pitchFamily="34" charset="0"/>
            </a:endParaRPr>
          </a:p>
        </p:txBody>
      </p:sp>
    </p:spTree>
    <p:extLst>
      <p:ext uri="{BB962C8B-B14F-4D97-AF65-F5344CB8AC3E}">
        <p14:creationId xmlns:p14="http://schemas.microsoft.com/office/powerpoint/2010/main" val="122668434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500"/>
                                        <p:tgtEl>
                                          <p:spTgt spid="12"/>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fade">
                                      <p:cBhvr>
                                        <p:cTn id="16" dur="500"/>
                                        <p:tgtEl>
                                          <p:spTgt spid="13"/>
                                        </p:tgtEl>
                                      </p:cBhvr>
                                    </p:animEffect>
                                  </p:childTnLst>
                                </p:cTn>
                              </p:par>
                            </p:childTnLst>
                          </p:cTn>
                        </p:par>
                        <p:par>
                          <p:cTn id="17" fill="hold">
                            <p:stCondLst>
                              <p:cond delay="500"/>
                            </p:stCondLst>
                            <p:childTnLst>
                              <p:par>
                                <p:cTn id="18" presetID="10" presetClass="entr" presetSubtype="0" fill="hold" grpId="0" nodeType="afterEffect">
                                  <p:stCondLst>
                                    <p:cond delay="0"/>
                                  </p:stCondLst>
                                  <p:childTnLst>
                                    <p:set>
                                      <p:cBhvr>
                                        <p:cTn id="19" dur="1" fill="hold">
                                          <p:stCondLst>
                                            <p:cond delay="0"/>
                                          </p:stCondLst>
                                        </p:cTn>
                                        <p:tgtEl>
                                          <p:spTgt spid="17"/>
                                        </p:tgtEl>
                                        <p:attrNameLst>
                                          <p:attrName>style.visibility</p:attrName>
                                        </p:attrNameLst>
                                      </p:cBhvr>
                                      <p:to>
                                        <p:strVal val="visible"/>
                                      </p:to>
                                    </p:set>
                                    <p:animEffect transition="in" filter="fade">
                                      <p:cBhvr>
                                        <p:cTn id="20"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7"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p:cNvSpPr txBox="1"/>
          <p:nvPr/>
        </p:nvSpPr>
        <p:spPr>
          <a:xfrm>
            <a:off x="7193617" y="2844225"/>
            <a:ext cx="4219450"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3200" dirty="0">
                <a:ln w="3175">
                  <a:noFill/>
                </a:ln>
                <a:solidFill>
                  <a:srgbClr val="FFFFFF"/>
                </a:solidFill>
                <a:latin typeface="Lato Black" panose="020F0A02020204030203" pitchFamily="34" charset="0"/>
              </a:rPr>
              <a:t>Content Description</a:t>
            </a:r>
            <a:endParaRPr kumimoji="0" lang="en-US" sz="3200" b="0" i="0" u="none" strike="noStrike" kern="1200" cap="none" spc="0" normalizeH="0" baseline="0" noProof="0" dirty="0">
              <a:ln w="3175">
                <a:noFill/>
              </a:ln>
              <a:solidFill>
                <a:srgbClr val="FFFFFF"/>
              </a:solidFill>
              <a:effectLst/>
              <a:uLnTx/>
              <a:uFillTx/>
              <a:latin typeface="Lato Black" panose="020F0A02020204030203" pitchFamily="34" charset="0"/>
            </a:endParaRPr>
          </a:p>
        </p:txBody>
      </p:sp>
      <p:sp>
        <p:nvSpPr>
          <p:cNvPr id="2" name="Rectangle 1">
            <a:extLst>
              <a:ext uri="{FF2B5EF4-FFF2-40B4-BE49-F238E27FC236}">
                <a16:creationId xmlns:a16="http://schemas.microsoft.com/office/drawing/2014/main" id="{E3479194-E3D9-DD4C-AF2B-B54322920F16}"/>
              </a:ext>
            </a:extLst>
          </p:cNvPr>
          <p:cNvSpPr/>
          <p:nvPr/>
        </p:nvSpPr>
        <p:spPr>
          <a:xfrm>
            <a:off x="0" y="0"/>
            <a:ext cx="6092825"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Placeholder 15">
            <a:extLst>
              <a:ext uri="{FF2B5EF4-FFF2-40B4-BE49-F238E27FC236}">
                <a16:creationId xmlns:a16="http://schemas.microsoft.com/office/drawing/2014/main" id="{16AF8F1E-82AE-E74D-8B79-94141FC35D39}"/>
              </a:ext>
            </a:extLst>
          </p:cNvPr>
          <p:cNvPicPr preferRelativeResize="0">
            <a:picLocks noGrp="1"/>
          </p:cNvPicPr>
          <p:nvPr>
            <p:ph type="pic" sz="quarter" idx="10"/>
          </p:nvPr>
        </p:nvPicPr>
        <p:blipFill>
          <a:blip r:embed="rId3"/>
          <a:srcRect/>
          <a:stretch/>
        </p:blipFill>
        <p:spPr>
          <a:xfrm>
            <a:off x="109950" y="1947361"/>
            <a:ext cx="5872923" cy="2963278"/>
          </a:xfrm>
        </p:spPr>
      </p:pic>
    </p:spTree>
    <p:extLst>
      <p:ext uri="{BB962C8B-B14F-4D97-AF65-F5344CB8AC3E}">
        <p14:creationId xmlns:p14="http://schemas.microsoft.com/office/powerpoint/2010/main" val="373484512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srcRect/>
          <a:stretch/>
        </p:blipFill>
        <p:spPr>
          <a:xfrm>
            <a:off x="3619125" y="561691"/>
            <a:ext cx="2776029" cy="5502164"/>
          </a:xfrm>
          <a:prstGeom prst="rect">
            <a:avLst/>
          </a:prstGeom>
        </p:spPr>
      </p:pic>
      <p:sp>
        <p:nvSpPr>
          <p:cNvPr id="11" name="TextBox 10"/>
          <p:cNvSpPr txBox="1"/>
          <p:nvPr/>
        </p:nvSpPr>
        <p:spPr>
          <a:xfrm>
            <a:off x="7960184" y="2170877"/>
            <a:ext cx="2614105" cy="584775"/>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dirty="0">
                <a:ln>
                  <a:noFill/>
                </a:ln>
                <a:solidFill>
                  <a:srgbClr val="FFFFFF"/>
                </a:solidFill>
                <a:effectLst/>
                <a:uLnTx/>
                <a:uFillTx/>
                <a:latin typeface="Lato Black" panose="020F0A02020204030203" pitchFamily="34" charset="0"/>
                <a:ea typeface="+mn-ea"/>
                <a:cs typeface="+mn-cs"/>
              </a:rPr>
              <a:t>Chatbot</a:t>
            </a:r>
            <a:endParaRPr kumimoji="0" lang="en-US" sz="3200" b="0" i="0" u="none" strike="noStrike" kern="1200" cap="none" spc="0" normalizeH="0" dirty="0">
              <a:ln>
                <a:noFill/>
              </a:ln>
              <a:solidFill>
                <a:srgbClr val="FFFFFF"/>
              </a:solidFill>
              <a:effectLst/>
              <a:uLnTx/>
              <a:uFillTx/>
              <a:latin typeface="Lato Black" panose="020F0A02020204030203" pitchFamily="34" charset="0"/>
              <a:ea typeface="+mn-ea"/>
              <a:cs typeface="+mn-cs"/>
            </a:endParaRPr>
          </a:p>
        </p:txBody>
      </p:sp>
      <p:sp>
        <p:nvSpPr>
          <p:cNvPr id="16" name="TextBox 15"/>
          <p:cNvSpPr txBox="1"/>
          <p:nvPr/>
        </p:nvSpPr>
        <p:spPr>
          <a:xfrm>
            <a:off x="7960184" y="3028909"/>
            <a:ext cx="3559749" cy="400091"/>
          </a:xfrm>
          <a:prstGeom prst="rect">
            <a:avLst/>
          </a:prstGeom>
          <a:noFill/>
          <a:ln>
            <a:noFill/>
          </a:ln>
        </p:spPr>
        <p:txBody>
          <a:bodyPr wrap="square" lIns="91422" tIns="45711" rIns="91422" bIns="45711"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u="none" strike="noStrike" kern="1200" cap="none" spc="0" normalizeH="0" baseline="0" dirty="0">
                <a:ln>
                  <a:noFill/>
                </a:ln>
                <a:solidFill>
                  <a:srgbClr val="FFFFFF"/>
                </a:solidFill>
                <a:effectLst/>
                <a:uLnTx/>
                <a:uFillTx/>
                <a:latin typeface="Lato" panose="020F0502020204030203" pitchFamily="34" charset="77"/>
                <a:cs typeface="Source Sans Pro"/>
              </a:rPr>
              <a:t>BECA </a:t>
            </a:r>
            <a:r>
              <a:rPr kumimoji="0" lang="pt-BR" sz="2000" u="none" strike="noStrike" kern="1200" cap="none" spc="0" normalizeH="0" baseline="0" dirty="0" err="1">
                <a:ln>
                  <a:noFill/>
                </a:ln>
                <a:solidFill>
                  <a:srgbClr val="FFFFFF"/>
                </a:solidFill>
                <a:effectLst/>
                <a:uLnTx/>
                <a:uFillTx/>
                <a:latin typeface="Lato" panose="020F0502020204030203" pitchFamily="34" charset="77"/>
                <a:cs typeface="Source Sans Pro"/>
              </a:rPr>
              <a:t>legendada</a:t>
            </a:r>
            <a:endParaRPr kumimoji="0" lang="en-US" sz="2000" u="none" strike="noStrike" kern="1200" cap="none" spc="0" normalizeH="0" baseline="0" dirty="0">
              <a:ln>
                <a:noFill/>
              </a:ln>
              <a:solidFill>
                <a:srgbClr val="FFFFFF"/>
              </a:solidFill>
              <a:effectLst/>
              <a:uLnTx/>
              <a:uFillTx/>
              <a:latin typeface="Lato" panose="020F0502020204030203" pitchFamily="34" charset="77"/>
              <a:cs typeface="Source Sans Pro"/>
            </a:endParaRPr>
          </a:p>
        </p:txBody>
      </p:sp>
      <p:sp>
        <p:nvSpPr>
          <p:cNvPr id="21" name="TextBox 20">
            <a:extLst>
              <a:ext uri="{FF2B5EF4-FFF2-40B4-BE49-F238E27FC236}">
                <a16:creationId xmlns:a16="http://schemas.microsoft.com/office/drawing/2014/main" id="{5311DBD6-AF0F-034B-92C6-D7A5B4186B2B}"/>
              </a:ext>
            </a:extLst>
          </p:cNvPr>
          <p:cNvSpPr txBox="1"/>
          <p:nvPr/>
        </p:nvSpPr>
        <p:spPr>
          <a:xfrm>
            <a:off x="754049" y="6045444"/>
            <a:ext cx="1779069" cy="584757"/>
          </a:xfrm>
          <a:prstGeom prst="rect">
            <a:avLst/>
          </a:prstGeom>
          <a:noFill/>
          <a:ln>
            <a:noFill/>
          </a:ln>
        </p:spPr>
        <p:txBody>
          <a:bodyPr wrap="square" lIns="91422" tIns="45711" rIns="91422" bIns="45711" rtlCol="0">
            <a:spAutoFit/>
          </a:bodyPr>
          <a:lstStyle/>
          <a:p>
            <a:pPr lvl="0" algn="ctr">
              <a:defRPr/>
            </a:pPr>
            <a:r>
              <a:rPr kumimoji="0" lang="pt-BR" sz="1600" b="1" i="0" u="none" strike="noStrike" kern="1200" cap="none" spc="0" normalizeH="0" baseline="0" dirty="0">
                <a:ln>
                  <a:noFill/>
                </a:ln>
                <a:solidFill>
                  <a:srgbClr val="FFFFFF"/>
                </a:solidFill>
                <a:effectLst/>
                <a:uLnTx/>
                <a:uFillTx/>
                <a:latin typeface="Lato Black" panose="020F0A02020204030203" pitchFamily="34" charset="0"/>
                <a:cs typeface="Source Sans Pro"/>
              </a:rPr>
              <a:t>Assistente de voz legendado</a:t>
            </a:r>
            <a:endParaRPr kumimoji="0" lang="en-US" sz="1600" b="1" i="0" u="none" strike="noStrike" kern="1200" cap="none" spc="0" normalizeH="0" baseline="0" dirty="0">
              <a:ln>
                <a:noFill/>
              </a:ln>
              <a:solidFill>
                <a:srgbClr val="FFFFFF"/>
              </a:solidFill>
              <a:effectLst/>
              <a:uLnTx/>
              <a:uFillTx/>
              <a:latin typeface="Lato Black" panose="020F0A02020204030203" pitchFamily="34" charset="0"/>
              <a:cs typeface="Source Sans Pro"/>
            </a:endParaRPr>
          </a:p>
        </p:txBody>
      </p:sp>
      <p:sp>
        <p:nvSpPr>
          <p:cNvPr id="22" name="TextBox 21">
            <a:extLst>
              <a:ext uri="{FF2B5EF4-FFF2-40B4-BE49-F238E27FC236}">
                <a16:creationId xmlns:a16="http://schemas.microsoft.com/office/drawing/2014/main" id="{A26DEE81-6744-6E4B-A8BC-BD53F861CD31}"/>
              </a:ext>
            </a:extLst>
          </p:cNvPr>
          <p:cNvSpPr txBox="1"/>
          <p:nvPr/>
        </p:nvSpPr>
        <p:spPr>
          <a:xfrm>
            <a:off x="3715695" y="6058817"/>
            <a:ext cx="2582890" cy="338536"/>
          </a:xfrm>
          <a:prstGeom prst="rect">
            <a:avLst/>
          </a:prstGeom>
          <a:noFill/>
          <a:ln>
            <a:noFill/>
          </a:ln>
        </p:spPr>
        <p:txBody>
          <a:bodyPr wrap="square" lIns="91422" tIns="45711" rIns="91422" bIns="45711"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pt-BR" sz="1600" b="1" dirty="0">
                <a:solidFill>
                  <a:srgbClr val="FFFFFF"/>
                </a:solidFill>
                <a:latin typeface="Lato Black" panose="020F0A02020204030203" pitchFamily="34" charset="0"/>
                <a:cs typeface="Source Sans Pro"/>
              </a:rPr>
              <a:t>Entrada de texto</a:t>
            </a:r>
            <a:endParaRPr lang="en-US" sz="1600" b="1" dirty="0">
              <a:solidFill>
                <a:srgbClr val="FFFFFF"/>
              </a:solidFill>
              <a:latin typeface="Lato Black" panose="020F0A02020204030203" pitchFamily="34" charset="0"/>
              <a:cs typeface="Source Sans Pro"/>
            </a:endParaRPr>
          </a:p>
        </p:txBody>
      </p:sp>
      <p:pic>
        <p:nvPicPr>
          <p:cNvPr id="12" name="Picture 11">
            <a:extLst>
              <a:ext uri="{FF2B5EF4-FFF2-40B4-BE49-F238E27FC236}">
                <a16:creationId xmlns:a16="http://schemas.microsoft.com/office/drawing/2014/main" id="{31D84932-5BDD-CF41-A78E-3B8C6BBE092F}"/>
              </a:ext>
            </a:extLst>
          </p:cNvPr>
          <p:cNvPicPr>
            <a:picLocks noChangeAspect="1"/>
          </p:cNvPicPr>
          <p:nvPr/>
        </p:nvPicPr>
        <p:blipFill>
          <a:blip r:embed="rId4"/>
          <a:srcRect/>
          <a:stretch/>
        </p:blipFill>
        <p:spPr>
          <a:xfrm>
            <a:off x="255569" y="556652"/>
            <a:ext cx="2776029" cy="5502164"/>
          </a:xfrm>
          <a:prstGeom prst="rect">
            <a:avLst/>
          </a:prstGeom>
        </p:spPr>
      </p:pic>
    </p:spTree>
    <p:extLst>
      <p:ext uri="{BB962C8B-B14F-4D97-AF65-F5344CB8AC3E}">
        <p14:creationId xmlns:p14="http://schemas.microsoft.com/office/powerpoint/2010/main" val="124543353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1"/>
                                        </p:tgtEl>
                                        <p:attrNameLst>
                                          <p:attrName>style.visibility</p:attrName>
                                        </p:attrNameLst>
                                      </p:cBhvr>
                                      <p:to>
                                        <p:strVal val="visible"/>
                                      </p:to>
                                    </p:set>
                                    <p:animEffect transition="in" filter="fade">
                                      <p:cBhvr>
                                        <p:cTn id="10" dur="500"/>
                                        <p:tgtEl>
                                          <p:spTgt spid="21"/>
                                        </p:tgtEl>
                                      </p:cBhvr>
                                    </p:animEffect>
                                  </p:childTnLst>
                                </p:cTn>
                              </p:par>
                            </p:childTnLst>
                          </p:cTn>
                        </p:par>
                        <p:par>
                          <p:cTn id="11" fill="hold">
                            <p:stCondLst>
                              <p:cond delay="500"/>
                            </p:stCondLst>
                            <p:childTnLst>
                              <p:par>
                                <p:cTn id="12" presetID="10" presetClass="entr" presetSubtype="0" fill="hold" nodeType="after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500"/>
                                        <p:tgtEl>
                                          <p:spTgt spid="6"/>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22"/>
                                        </p:tgtEl>
                                        <p:attrNameLst>
                                          <p:attrName>style.visibility</p:attrName>
                                        </p:attrNameLst>
                                      </p:cBhvr>
                                      <p:to>
                                        <p:strVal val="visible"/>
                                      </p:to>
                                    </p:set>
                                    <p:animEffect transition="in" filter="fade">
                                      <p:cBhvr>
                                        <p:cTn id="17" dur="500"/>
                                        <p:tgtEl>
                                          <p:spTgt spid="22"/>
                                        </p:tgtEl>
                                      </p:cBhvr>
                                    </p:animEffect>
                                  </p:childTnLst>
                                </p:cTn>
                              </p:par>
                            </p:childTnLst>
                          </p:cTn>
                        </p:par>
                        <p:par>
                          <p:cTn id="18" fill="hold">
                            <p:stCondLst>
                              <p:cond delay="1000"/>
                            </p:stCondLst>
                            <p:childTnLst>
                              <p:par>
                                <p:cTn id="19" presetID="10" presetClass="entr" presetSubtype="0" fill="hold" grpId="0" nodeType="after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fade">
                                      <p:cBhvr>
                                        <p:cTn id="21" dur="500"/>
                                        <p:tgtEl>
                                          <p:spTgt spid="11"/>
                                        </p:tgtEl>
                                      </p:cBhvr>
                                    </p:animEffect>
                                  </p:childTnLst>
                                </p:cTn>
                              </p:par>
                            </p:childTnLst>
                          </p:cTn>
                        </p:par>
                        <p:par>
                          <p:cTn id="22" fill="hold">
                            <p:stCondLst>
                              <p:cond delay="1500"/>
                            </p:stCondLst>
                            <p:childTnLst>
                              <p:par>
                                <p:cTn id="23" presetID="10" presetClass="entr" presetSubtype="0" fill="hold" grpId="0" nodeType="afterEffect">
                                  <p:stCondLst>
                                    <p:cond delay="0"/>
                                  </p:stCondLst>
                                  <p:childTnLst>
                                    <p:set>
                                      <p:cBhvr>
                                        <p:cTn id="24" dur="1" fill="hold">
                                          <p:stCondLst>
                                            <p:cond delay="0"/>
                                          </p:stCondLst>
                                        </p:cTn>
                                        <p:tgtEl>
                                          <p:spTgt spid="16"/>
                                        </p:tgtEl>
                                        <p:attrNameLst>
                                          <p:attrName>style.visibility</p:attrName>
                                        </p:attrNameLst>
                                      </p:cBhvr>
                                      <p:to>
                                        <p:strVal val="visible"/>
                                      </p:to>
                                    </p:set>
                                    <p:animEffect transition="in" filter="fade">
                                      <p:cBhvr>
                                        <p:cTn id="25"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6" grpId="0"/>
      <p:bldP spid="21" grpId="0"/>
      <p:bldP spid="2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p:cNvSpPr txBox="1"/>
          <p:nvPr/>
        </p:nvSpPr>
        <p:spPr>
          <a:xfrm>
            <a:off x="6881634" y="1485236"/>
            <a:ext cx="4747149" cy="107721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3200" dirty="0" err="1">
                <a:ln w="3175">
                  <a:noFill/>
                </a:ln>
                <a:solidFill>
                  <a:srgbClr val="FFFFFF"/>
                </a:solidFill>
                <a:latin typeface="Lato Black" panose="020F0A02020204030203" pitchFamily="34" charset="0"/>
              </a:rPr>
              <a:t>Serviços</a:t>
            </a:r>
            <a:r>
              <a:rPr lang="en-US" sz="3200" dirty="0">
                <a:ln w="3175">
                  <a:noFill/>
                </a:ln>
                <a:solidFill>
                  <a:srgbClr val="FFFFFF"/>
                </a:solidFill>
                <a:latin typeface="Lato Black" panose="020F0A02020204030203" pitchFamily="34" charset="0"/>
              </a:rPr>
              <a:t> de </a:t>
            </a:r>
            <a:r>
              <a:rPr lang="en-US" sz="3200" dirty="0" err="1">
                <a:ln w="3175">
                  <a:noFill/>
                </a:ln>
                <a:solidFill>
                  <a:srgbClr val="FFFFFF"/>
                </a:solidFill>
                <a:latin typeface="Lato Black" panose="020F0A02020204030203" pitchFamily="34" charset="0"/>
              </a:rPr>
              <a:t>narração</a:t>
            </a:r>
            <a:r>
              <a:rPr lang="en-US" sz="3200" dirty="0">
                <a:ln w="3175">
                  <a:noFill/>
                </a:ln>
                <a:solidFill>
                  <a:srgbClr val="FFFFFF"/>
                </a:solidFill>
                <a:latin typeface="Lato Black" panose="020F0A02020204030203" pitchFamily="34" charset="0"/>
              </a:rPr>
              <a:t> </a:t>
            </a:r>
            <a:r>
              <a:rPr lang="en-US" sz="3200" dirty="0" err="1">
                <a:ln w="3175">
                  <a:noFill/>
                </a:ln>
                <a:solidFill>
                  <a:srgbClr val="FFFFFF"/>
                </a:solidFill>
                <a:latin typeface="Lato Black" panose="020F0A02020204030203" pitchFamily="34" charset="0"/>
              </a:rPr>
              <a:t>em</a:t>
            </a:r>
            <a:r>
              <a:rPr lang="en-US" sz="3200" dirty="0">
                <a:ln w="3175">
                  <a:noFill/>
                </a:ln>
                <a:solidFill>
                  <a:srgbClr val="FFFFFF"/>
                </a:solidFill>
                <a:latin typeface="Lato Black" panose="020F0A02020204030203" pitchFamily="34" charset="0"/>
              </a:rPr>
              <a:t> </a:t>
            </a:r>
            <a:r>
              <a:rPr lang="en-US" sz="3200" dirty="0" err="1">
                <a:ln w="3175">
                  <a:noFill/>
                </a:ln>
                <a:solidFill>
                  <a:srgbClr val="FFFFFF"/>
                </a:solidFill>
                <a:latin typeface="Lato Black" panose="020F0A02020204030203" pitchFamily="34" charset="0"/>
              </a:rPr>
              <a:t>harmonia</a:t>
            </a:r>
            <a:endParaRPr kumimoji="0" lang="en-US" sz="3200" b="0" i="0" u="none" strike="noStrike" kern="1200" cap="none" spc="0" normalizeH="0" baseline="0" noProof="0" dirty="0">
              <a:ln w="3175">
                <a:noFill/>
              </a:ln>
              <a:solidFill>
                <a:srgbClr val="FFFFFF"/>
              </a:solidFill>
              <a:effectLst/>
              <a:uLnTx/>
              <a:uFillTx/>
              <a:latin typeface="Lato Black" panose="020F0A02020204030203" pitchFamily="34" charset="0"/>
            </a:endParaRPr>
          </a:p>
        </p:txBody>
      </p:sp>
      <p:sp>
        <p:nvSpPr>
          <p:cNvPr id="2" name="Rectangle 1">
            <a:extLst>
              <a:ext uri="{FF2B5EF4-FFF2-40B4-BE49-F238E27FC236}">
                <a16:creationId xmlns:a16="http://schemas.microsoft.com/office/drawing/2014/main" id="{E3479194-E3D9-DD4C-AF2B-B54322920F16}"/>
              </a:ext>
            </a:extLst>
          </p:cNvPr>
          <p:cNvSpPr/>
          <p:nvPr/>
        </p:nvSpPr>
        <p:spPr>
          <a:xfrm>
            <a:off x="0" y="0"/>
            <a:ext cx="6092825"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Placeholder 5" descr="A picture containing person, wall, woman, indoor&#10;&#10;Description automatically generated">
            <a:extLst>
              <a:ext uri="{FF2B5EF4-FFF2-40B4-BE49-F238E27FC236}">
                <a16:creationId xmlns:a16="http://schemas.microsoft.com/office/drawing/2014/main" id="{41240CA1-5E89-D842-A323-FE8C4FCD66B4}"/>
              </a:ext>
            </a:extLst>
          </p:cNvPr>
          <p:cNvPicPr>
            <a:picLocks noGrp="1" noChangeAspect="1"/>
          </p:cNvPicPr>
          <p:nvPr>
            <p:ph type="pic" sz="quarter" idx="10"/>
          </p:nvPr>
        </p:nvPicPr>
        <p:blipFill rotWithShape="1">
          <a:blip r:embed="rId3"/>
          <a:srcRect l="26055" t="28619" r="36470" b="-310"/>
          <a:stretch/>
        </p:blipFill>
        <p:spPr>
          <a:xfrm>
            <a:off x="-1" y="-1"/>
            <a:ext cx="6092825" cy="6993467"/>
          </a:xfrm>
        </p:spPr>
      </p:pic>
      <p:sp>
        <p:nvSpPr>
          <p:cNvPr id="7" name="TextBox 6">
            <a:extLst>
              <a:ext uri="{FF2B5EF4-FFF2-40B4-BE49-F238E27FC236}">
                <a16:creationId xmlns:a16="http://schemas.microsoft.com/office/drawing/2014/main" id="{0CDFC02C-4041-1B40-A53D-EFA1D4834BC0}"/>
              </a:ext>
            </a:extLst>
          </p:cNvPr>
          <p:cNvSpPr txBox="1"/>
          <p:nvPr/>
        </p:nvSpPr>
        <p:spPr>
          <a:xfrm>
            <a:off x="6881634" y="3028909"/>
            <a:ext cx="3357519" cy="400091"/>
          </a:xfrm>
          <a:prstGeom prst="rect">
            <a:avLst/>
          </a:prstGeom>
          <a:noFill/>
          <a:ln>
            <a:noFill/>
          </a:ln>
        </p:spPr>
        <p:txBody>
          <a:bodyPr wrap="square" lIns="91422" tIns="45711" rIns="91422" bIns="45711"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2000" u="none" strike="noStrike" kern="1200" cap="none" spc="0" normalizeH="0" baseline="0" dirty="0">
                <a:ln>
                  <a:noFill/>
                </a:ln>
                <a:solidFill>
                  <a:srgbClr val="FFFFFF"/>
                </a:solidFill>
                <a:effectLst/>
                <a:uLnTx/>
                <a:uFillTx/>
                <a:latin typeface="Lato" panose="020F0502020204030203" pitchFamily="34" charset="77"/>
                <a:cs typeface="Source Sans Pro"/>
              </a:rPr>
              <a:t>BECA</a:t>
            </a:r>
            <a:r>
              <a:rPr kumimoji="0" lang="pt-BR" sz="2000" u="none" strike="noStrike" kern="1200" cap="none" spc="0" normalizeH="0" dirty="0">
                <a:ln>
                  <a:noFill/>
                </a:ln>
                <a:solidFill>
                  <a:srgbClr val="FFFFFF"/>
                </a:solidFill>
                <a:effectLst/>
                <a:uLnTx/>
                <a:uFillTx/>
                <a:latin typeface="Lato" panose="020F0502020204030203" pitchFamily="34" charset="77"/>
                <a:cs typeface="Source Sans Pro"/>
              </a:rPr>
              <a:t> (tom de </a:t>
            </a:r>
            <a:r>
              <a:rPr lang="pt-BR" sz="2000" dirty="0">
                <a:solidFill>
                  <a:srgbClr val="FFFFFF"/>
                </a:solidFill>
                <a:latin typeface="Lato" panose="020F0502020204030203" pitchFamily="34" charset="77"/>
                <a:cs typeface="Source Sans Pro"/>
              </a:rPr>
              <a:t>voz</a:t>
            </a:r>
            <a:r>
              <a:rPr kumimoji="0" lang="pt-BR" sz="2000" u="none" strike="noStrike" kern="1200" cap="none" spc="0" normalizeH="0" dirty="0">
                <a:ln>
                  <a:noFill/>
                </a:ln>
                <a:solidFill>
                  <a:srgbClr val="FFFFFF"/>
                </a:solidFill>
                <a:effectLst/>
                <a:uLnTx/>
                <a:uFillTx/>
                <a:latin typeface="Lato" panose="020F0502020204030203" pitchFamily="34" charset="77"/>
                <a:cs typeface="Source Sans Pro"/>
              </a:rPr>
              <a:t> 1)</a:t>
            </a:r>
            <a:endParaRPr kumimoji="0" lang="pt-BR" sz="2000" u="none" strike="noStrike" kern="1200" cap="none" spc="0" normalizeH="0" baseline="0" dirty="0">
              <a:ln>
                <a:noFill/>
              </a:ln>
              <a:solidFill>
                <a:srgbClr val="FFFFFF"/>
              </a:solidFill>
              <a:effectLst/>
              <a:uLnTx/>
              <a:uFillTx/>
              <a:latin typeface="Lato" panose="020F0502020204030203" pitchFamily="34" charset="77"/>
              <a:cs typeface="Source Sans Pro"/>
            </a:endParaRPr>
          </a:p>
        </p:txBody>
      </p:sp>
      <p:sp>
        <p:nvSpPr>
          <p:cNvPr id="8" name="TextBox 7">
            <a:extLst>
              <a:ext uri="{FF2B5EF4-FFF2-40B4-BE49-F238E27FC236}">
                <a16:creationId xmlns:a16="http://schemas.microsoft.com/office/drawing/2014/main" id="{07FE03A0-8955-EA45-9A19-0843DF86BF4A}"/>
              </a:ext>
            </a:extLst>
          </p:cNvPr>
          <p:cNvSpPr txBox="1"/>
          <p:nvPr/>
        </p:nvSpPr>
        <p:spPr>
          <a:xfrm>
            <a:off x="6881633" y="3630516"/>
            <a:ext cx="4378246" cy="400091"/>
          </a:xfrm>
          <a:prstGeom prst="rect">
            <a:avLst/>
          </a:prstGeom>
          <a:noFill/>
          <a:ln>
            <a:noFill/>
          </a:ln>
        </p:spPr>
        <p:txBody>
          <a:bodyPr wrap="square" lIns="91422" tIns="45711" rIns="91422" bIns="45711"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t-BR" sz="2000" dirty="0">
                <a:solidFill>
                  <a:srgbClr val="FFFFFF"/>
                </a:solidFill>
                <a:latin typeface="Lato" panose="020F0502020204030203" pitchFamily="34" charset="77"/>
                <a:cs typeface="Source Sans Pro"/>
              </a:rPr>
              <a:t>Narração autônoma (tom de voz</a:t>
            </a:r>
            <a:r>
              <a:rPr kumimoji="0" lang="pt-BR" sz="2000" u="none" strike="noStrike" kern="1200" cap="none" spc="0" normalizeH="0" dirty="0">
                <a:ln>
                  <a:noFill/>
                </a:ln>
                <a:solidFill>
                  <a:srgbClr val="FFFFFF"/>
                </a:solidFill>
                <a:effectLst/>
                <a:uLnTx/>
                <a:uFillTx/>
                <a:latin typeface="Lato" panose="020F0502020204030203" pitchFamily="34" charset="77"/>
                <a:cs typeface="Source Sans Pro"/>
              </a:rPr>
              <a:t> 1)</a:t>
            </a:r>
            <a:endParaRPr kumimoji="0" lang="pt-BR" sz="2000" u="none" strike="noStrike" kern="1200" cap="none" spc="0" normalizeH="0" baseline="0" dirty="0">
              <a:ln>
                <a:noFill/>
              </a:ln>
              <a:solidFill>
                <a:srgbClr val="FFFFFF"/>
              </a:solidFill>
              <a:effectLst/>
              <a:uLnTx/>
              <a:uFillTx/>
              <a:latin typeface="Lato" panose="020F0502020204030203" pitchFamily="34" charset="77"/>
              <a:cs typeface="Source Sans Pro"/>
            </a:endParaRPr>
          </a:p>
        </p:txBody>
      </p:sp>
      <p:sp>
        <p:nvSpPr>
          <p:cNvPr id="9" name="TextBox 8">
            <a:extLst>
              <a:ext uri="{FF2B5EF4-FFF2-40B4-BE49-F238E27FC236}">
                <a16:creationId xmlns:a16="http://schemas.microsoft.com/office/drawing/2014/main" id="{4672BF85-7600-084C-8C53-DC8A7949FC31}"/>
              </a:ext>
            </a:extLst>
          </p:cNvPr>
          <p:cNvSpPr txBox="1"/>
          <p:nvPr/>
        </p:nvSpPr>
        <p:spPr>
          <a:xfrm>
            <a:off x="6881633" y="4465528"/>
            <a:ext cx="4051409" cy="400091"/>
          </a:xfrm>
          <a:prstGeom prst="rect">
            <a:avLst/>
          </a:prstGeom>
          <a:noFill/>
          <a:ln>
            <a:noFill/>
          </a:ln>
        </p:spPr>
        <p:txBody>
          <a:bodyPr wrap="square" lIns="91422" tIns="45711" rIns="91422" bIns="45711"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2000" u="none" strike="noStrike" kern="1200" cap="none" spc="0" normalizeH="0" baseline="0" dirty="0">
                <a:ln>
                  <a:noFill/>
                </a:ln>
                <a:solidFill>
                  <a:srgbClr val="FFFFFF"/>
                </a:solidFill>
                <a:effectLst/>
                <a:uLnTx/>
                <a:uFillTx/>
                <a:latin typeface="Lato" panose="020F0502020204030203" pitchFamily="34" charset="77"/>
                <a:cs typeface="Source Sans Pro"/>
              </a:rPr>
              <a:t>Leitor de telas </a:t>
            </a:r>
            <a:r>
              <a:rPr kumimoji="0" lang="pt-BR" sz="2000" u="none" strike="noStrike" kern="1200" cap="none" spc="0" normalizeH="0" dirty="0">
                <a:ln>
                  <a:noFill/>
                </a:ln>
                <a:solidFill>
                  <a:srgbClr val="FFFFFF"/>
                </a:solidFill>
                <a:effectLst/>
                <a:uLnTx/>
                <a:uFillTx/>
                <a:latin typeface="Lato" panose="020F0502020204030203" pitchFamily="34" charset="77"/>
                <a:cs typeface="Source Sans Pro"/>
              </a:rPr>
              <a:t>(tom de voz 2)</a:t>
            </a:r>
            <a:endParaRPr kumimoji="0" lang="pt-BR" sz="2000" u="none" strike="noStrike" kern="1200" cap="none" spc="0" normalizeH="0" baseline="0" dirty="0">
              <a:ln>
                <a:noFill/>
              </a:ln>
              <a:solidFill>
                <a:srgbClr val="FFFFFF"/>
              </a:solidFill>
              <a:effectLst/>
              <a:uLnTx/>
              <a:uFillTx/>
              <a:latin typeface="Lato" panose="020F0502020204030203" pitchFamily="34" charset="77"/>
              <a:cs typeface="Source Sans Pro"/>
            </a:endParaRPr>
          </a:p>
        </p:txBody>
      </p:sp>
    </p:spTree>
    <p:extLst>
      <p:ext uri="{BB962C8B-B14F-4D97-AF65-F5344CB8AC3E}">
        <p14:creationId xmlns:p14="http://schemas.microsoft.com/office/powerpoint/2010/main" val="359068379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7" grpId="0"/>
      <p:bldP spid="8" grpId="0"/>
      <p:bldP spid="9" grpId="0"/>
    </p:bld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7" name="Picture Placeholder 6">
            <a:extLst>
              <a:ext uri="{FF2B5EF4-FFF2-40B4-BE49-F238E27FC236}">
                <a16:creationId xmlns:a16="http://schemas.microsoft.com/office/drawing/2014/main" id="{26D0C128-B4E3-6849-8364-67A992819524}"/>
              </a:ext>
            </a:extLst>
          </p:cNvPr>
          <p:cNvPicPr>
            <a:picLocks noGrp="1" noChangeAspect="1"/>
          </p:cNvPicPr>
          <p:nvPr>
            <p:ph type="pic" sz="quarter" idx="10"/>
          </p:nvPr>
        </p:nvPicPr>
        <p:blipFill rotWithShape="1">
          <a:blip r:embed="rId3">
            <a:alphaModFix amt="23000"/>
            <a:extLst>
              <a:ext uri="{BEBA8EAE-BF5A-486C-A8C5-ECC9F3942E4B}">
                <a14:imgProps xmlns:a14="http://schemas.microsoft.com/office/drawing/2010/main">
                  <a14:imgLayer r:embed="rId4">
                    <a14:imgEffect>
                      <a14:sharpenSoften amount="-76000"/>
                    </a14:imgEffect>
                    <a14:imgEffect>
                      <a14:colorTemperature colorTemp="11415"/>
                    </a14:imgEffect>
                    <a14:imgEffect>
                      <a14:saturation sat="361000"/>
                    </a14:imgEffect>
                  </a14:imgLayer>
                </a14:imgProps>
              </a:ext>
            </a:extLst>
          </a:blip>
          <a:srcRect l="1480" t="6222" b="15171"/>
          <a:stretch/>
        </p:blipFill>
        <p:spPr>
          <a:xfrm>
            <a:off x="0" y="0"/>
            <a:ext cx="12192000" cy="6858000"/>
          </a:xfrm>
        </p:spPr>
      </p:pic>
      <p:grpSp>
        <p:nvGrpSpPr>
          <p:cNvPr id="3" name="Group 2">
            <a:extLst>
              <a:ext uri="{FF2B5EF4-FFF2-40B4-BE49-F238E27FC236}">
                <a16:creationId xmlns:a16="http://schemas.microsoft.com/office/drawing/2014/main" id="{665D848A-BFD6-2244-8348-6916C1B332D8}"/>
              </a:ext>
            </a:extLst>
          </p:cNvPr>
          <p:cNvGrpSpPr/>
          <p:nvPr/>
        </p:nvGrpSpPr>
        <p:grpSpPr>
          <a:xfrm>
            <a:off x="2036850" y="2876550"/>
            <a:ext cx="8118300" cy="1104900"/>
            <a:chOff x="2322188" y="2324100"/>
            <a:chExt cx="8118300" cy="1104900"/>
          </a:xfrm>
        </p:grpSpPr>
        <p:sp>
          <p:nvSpPr>
            <p:cNvPr id="11" name="Rectangle 10"/>
            <p:cNvSpPr/>
            <p:nvPr/>
          </p:nvSpPr>
          <p:spPr>
            <a:xfrm>
              <a:off x="3312788" y="2645269"/>
              <a:ext cx="7127700" cy="462563"/>
            </a:xfrm>
            <a:prstGeom prst="rect">
              <a:avLst/>
            </a:prstGeom>
            <a:noFill/>
            <a:ln>
              <a:noFill/>
            </a:ln>
          </p:spPr>
          <p:txBody>
            <a:bodyPr wrap="square" lIns="91440" tIns="45720" rIns="91440" bIns="45720" numCol="1" spcCol="457200">
              <a:spAutoFit/>
            </a:bodyPr>
            <a:lstStyle/>
            <a:p>
              <a:pPr lvl="0" algn="ctr">
                <a:lnSpc>
                  <a:spcPct val="110000"/>
                </a:lnSpc>
                <a:buClr>
                  <a:srgbClr val="7154F9"/>
                </a:buClr>
                <a:defRPr/>
              </a:pPr>
              <a:r>
                <a:rPr lang="en-US" sz="2400" dirty="0" err="1">
                  <a:ln w="0"/>
                  <a:latin typeface="Lato Black" panose="020F0A02020204030203" pitchFamily="34" charset="0"/>
                </a:rPr>
                <a:t>Forneça</a:t>
              </a:r>
              <a:r>
                <a:rPr lang="en-US" sz="2400" dirty="0">
                  <a:ln w="0"/>
                  <a:latin typeface="Lato Black" panose="020F0A02020204030203" pitchFamily="34" charset="0"/>
                </a:rPr>
                <a:t> </a:t>
              </a:r>
              <a:r>
                <a:rPr lang="en-US" sz="2400" dirty="0" err="1">
                  <a:ln w="0"/>
                  <a:latin typeface="Lato Black" panose="020F0A02020204030203" pitchFamily="34" charset="0"/>
                </a:rPr>
                <a:t>acessibilidade</a:t>
              </a:r>
              <a:r>
                <a:rPr lang="en-US" sz="2400" dirty="0">
                  <a:ln w="0"/>
                  <a:latin typeface="Lato Black" panose="020F0A02020204030203" pitchFamily="34" charset="0"/>
                </a:rPr>
                <a:t> para </a:t>
              </a:r>
              <a:r>
                <a:rPr lang="en-US" sz="2400" dirty="0" err="1">
                  <a:ln w="0"/>
                  <a:latin typeface="Lato Black" panose="020F0A02020204030203" pitchFamily="34" charset="0"/>
                </a:rPr>
                <a:t>os</a:t>
              </a:r>
              <a:r>
                <a:rPr lang="en-US" sz="2400" dirty="0">
                  <a:ln w="0"/>
                  <a:latin typeface="Lato Black" panose="020F0A02020204030203" pitchFamily="34" charset="0"/>
                </a:rPr>
                <a:t> </a:t>
              </a:r>
              <a:r>
                <a:rPr lang="en-US" sz="2400" dirty="0" err="1">
                  <a:ln w="0"/>
                  <a:latin typeface="Lato Black" panose="020F0A02020204030203" pitchFamily="34" charset="0"/>
                </a:rPr>
                <a:t>seus</a:t>
              </a:r>
              <a:r>
                <a:rPr lang="en-US" sz="2400" dirty="0">
                  <a:ln w="0"/>
                  <a:latin typeface="Lato Black" panose="020F0A02020204030203" pitchFamily="34" charset="0"/>
                </a:rPr>
                <a:t> </a:t>
              </a:r>
              <a:r>
                <a:rPr lang="en-US" sz="2400" dirty="0" err="1">
                  <a:ln w="0"/>
                  <a:latin typeface="Lato Black" panose="020F0A02020204030203" pitchFamily="34" charset="0"/>
                </a:rPr>
                <a:t>usuários</a:t>
              </a:r>
              <a:r>
                <a:rPr lang="en-US" sz="2400" dirty="0">
                  <a:ln w="0"/>
                  <a:latin typeface="Lato Black" panose="020F0A02020204030203" pitchFamily="34" charset="0"/>
                </a:rPr>
                <a:t>!</a:t>
              </a:r>
              <a:endParaRPr kumimoji="0" lang="en-US" sz="2400" b="0" i="0" u="none" strike="noStrike" kern="1200" cap="none" spc="0" normalizeH="0" baseline="0" noProof="0" dirty="0">
                <a:ln w="0"/>
                <a:effectLst/>
                <a:uLnTx/>
                <a:uFillTx/>
                <a:latin typeface="Lato Black" panose="020F0A02020204030203" pitchFamily="34" charset="0"/>
              </a:endParaRPr>
            </a:p>
          </p:txBody>
        </p:sp>
        <p:pic>
          <p:nvPicPr>
            <p:cNvPr id="2" name="Picture 1">
              <a:extLst>
                <a:ext uri="{FF2B5EF4-FFF2-40B4-BE49-F238E27FC236}">
                  <a16:creationId xmlns:a16="http://schemas.microsoft.com/office/drawing/2014/main" id="{3DFC455F-471F-BE45-9A4A-E560CE38536C}"/>
                </a:ext>
              </a:extLst>
            </p:cNvPr>
            <p:cNvPicPr>
              <a:picLocks noChangeAspect="1"/>
            </p:cNvPicPr>
            <p:nvPr/>
          </p:nvPicPr>
          <p:blipFill>
            <a:blip r:embed="rId5"/>
            <a:stretch>
              <a:fillRect/>
            </a:stretch>
          </p:blipFill>
          <p:spPr>
            <a:xfrm>
              <a:off x="2322188" y="2324100"/>
              <a:ext cx="990600" cy="1104900"/>
            </a:xfrm>
            <a:prstGeom prst="rect">
              <a:avLst/>
            </a:prstGeom>
          </p:spPr>
        </p:pic>
      </p:grpSp>
    </p:spTree>
    <p:extLst>
      <p:ext uri="{BB962C8B-B14F-4D97-AF65-F5344CB8AC3E}">
        <p14:creationId xmlns:p14="http://schemas.microsoft.com/office/powerpoint/2010/main" val="44608344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363D45"/>
        </a:solidFill>
        <a:effectLst/>
      </p:bgPr>
    </p:bg>
    <p:spTree>
      <p:nvGrpSpPr>
        <p:cNvPr id="1" name=""/>
        <p:cNvGrpSpPr/>
        <p:nvPr/>
      </p:nvGrpSpPr>
      <p:grpSpPr>
        <a:xfrm>
          <a:off x="0" y="0"/>
          <a:ext cx="0" cy="0"/>
          <a:chOff x="0" y="0"/>
          <a:chExt cx="0" cy="0"/>
        </a:xfrm>
      </p:grpSpPr>
      <p:sp>
        <p:nvSpPr>
          <p:cNvPr id="10" name="TextBox 9"/>
          <p:cNvSpPr txBox="1"/>
          <p:nvPr/>
        </p:nvSpPr>
        <p:spPr>
          <a:xfrm>
            <a:off x="5724278" y="2688987"/>
            <a:ext cx="4671650" cy="938719"/>
          </a:xfrm>
          <a:prstGeom prst="rect">
            <a:avLst/>
          </a:prstGeom>
          <a:noFill/>
          <a:ln>
            <a:noFill/>
          </a:ln>
        </p:spPr>
        <p:txBody>
          <a:bodyPr wrap="square" rtlCol="0">
            <a:spAutoFit/>
          </a:bodyPr>
          <a:lstStyle>
            <a:defPPr>
              <a:defRPr lang="id-ID"/>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a:lstStyle>
          <a:p>
            <a:pPr marL="0" marR="0" lvl="0" indent="0" algn="l" defTabSz="914332" rtl="0" eaLnBrk="1" fontAlgn="auto" latinLnBrk="0" hangingPunct="1">
              <a:lnSpc>
                <a:spcPct val="100000"/>
              </a:lnSpc>
              <a:spcBef>
                <a:spcPts val="0"/>
              </a:spcBef>
              <a:spcAft>
                <a:spcPts val="0"/>
              </a:spcAft>
              <a:buClrTx/>
              <a:buSzTx/>
              <a:buFontTx/>
              <a:buNone/>
              <a:tabLst/>
              <a:defRPr/>
            </a:pPr>
            <a:r>
              <a:rPr kumimoji="0" lang="en-US" sz="5500" b="0" i="0" u="none" strike="noStrike" kern="1200" cap="none" spc="0" normalizeH="0" baseline="0" noProof="0" dirty="0">
                <a:ln>
                  <a:noFill/>
                </a:ln>
                <a:effectLst/>
                <a:uLnTx/>
                <a:uFillTx/>
                <a:latin typeface="Lato Black" panose="020F0A02020204030203" pitchFamily="34" charset="0"/>
                <a:ea typeface="+mn-ea"/>
                <a:cs typeface="+mn-cs"/>
              </a:rPr>
              <a:t>OBRIGADO!</a:t>
            </a:r>
            <a:endParaRPr kumimoji="0" lang="en-US" sz="5500" b="1" i="0" u="none" strike="noStrike" kern="1200" cap="none" spc="0" normalizeH="0" baseline="0" noProof="0" dirty="0">
              <a:ln>
                <a:noFill/>
              </a:ln>
              <a:effectLst/>
              <a:uLnTx/>
              <a:uFillTx/>
              <a:latin typeface="Lato Black" panose="020F0A02020204030203" pitchFamily="34" charset="0"/>
              <a:ea typeface="+mn-ea"/>
              <a:cs typeface="+mn-cs"/>
            </a:endParaRPr>
          </a:p>
        </p:txBody>
      </p:sp>
      <p:sp>
        <p:nvSpPr>
          <p:cNvPr id="11" name="TextBox 10"/>
          <p:cNvSpPr txBox="1"/>
          <p:nvPr/>
        </p:nvSpPr>
        <p:spPr>
          <a:xfrm>
            <a:off x="5724278" y="3738316"/>
            <a:ext cx="1291023" cy="369332"/>
          </a:xfrm>
          <a:prstGeom prst="rect">
            <a:avLst/>
          </a:prstGeom>
          <a:noFill/>
          <a:ln>
            <a:noFill/>
          </a:ln>
        </p:spPr>
        <p:txBody>
          <a:bodyPr wrap="square" rtlCol="0">
            <a:spAutoFit/>
          </a:bodyPr>
          <a:lstStyle>
            <a:defPPr>
              <a:defRPr lang="id-ID"/>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a:lstStyle>
          <a:p>
            <a:pPr marL="0" marR="0" lvl="0" indent="0" algn="l" defTabSz="914332" rtl="0" eaLnBrk="1" fontAlgn="auto" latinLnBrk="0" hangingPunct="1">
              <a:lnSpc>
                <a:spcPct val="100000"/>
              </a:lnSpc>
              <a:spcBef>
                <a:spcPts val="0"/>
              </a:spcBef>
              <a:spcAft>
                <a:spcPts val="0"/>
              </a:spcAft>
              <a:buClrTx/>
              <a:buSzTx/>
              <a:buFontTx/>
              <a:buNone/>
              <a:tabLst/>
              <a:defRPr/>
            </a:pPr>
            <a:r>
              <a:rPr kumimoji="0" lang="en-US" u="none" strike="noStrike" kern="1200" cap="none" spc="0" normalizeH="0" baseline="0" noProof="0" dirty="0" err="1">
                <a:ln>
                  <a:noFill/>
                </a:ln>
                <a:effectLst/>
                <a:uLnTx/>
                <a:uFillTx/>
                <a:latin typeface="Lato Light" panose="020F0502020204030203" pitchFamily="34" charset="0"/>
                <a:ea typeface="Lato Light" panose="020F0502020204030203" pitchFamily="34" charset="0"/>
                <a:cs typeface="Lato Light" panose="020F0502020204030203" pitchFamily="34" charset="0"/>
              </a:rPr>
              <a:t>Contato</a:t>
            </a:r>
            <a:r>
              <a:rPr kumimoji="0" lang="en-US" u="none" strike="noStrike" kern="1200" cap="none" spc="0" normalizeH="0" baseline="0" noProof="0" dirty="0">
                <a:ln>
                  <a:noFill/>
                </a:ln>
                <a:effectLst/>
                <a:uLnTx/>
                <a:uFillTx/>
                <a:latin typeface="Lato Light" panose="020F0502020204030203" pitchFamily="34" charset="0"/>
                <a:ea typeface="Lato Light" panose="020F0502020204030203" pitchFamily="34" charset="0"/>
                <a:cs typeface="Lato Light" panose="020F0502020204030203" pitchFamily="34" charset="0"/>
              </a:rPr>
              <a:t>:</a:t>
            </a:r>
          </a:p>
        </p:txBody>
      </p:sp>
      <p:pic>
        <p:nvPicPr>
          <p:cNvPr id="49" name="Picture 48">
            <a:extLst>
              <a:ext uri="{FF2B5EF4-FFF2-40B4-BE49-F238E27FC236}">
                <a16:creationId xmlns:a16="http://schemas.microsoft.com/office/drawing/2014/main" id="{ADEF254C-8AF3-9543-82F4-20261C9F5DFA}"/>
              </a:ext>
            </a:extLst>
          </p:cNvPr>
          <p:cNvPicPr>
            <a:picLocks noChangeAspect="1"/>
          </p:cNvPicPr>
          <p:nvPr/>
        </p:nvPicPr>
        <p:blipFill>
          <a:blip r:embed="rId3"/>
          <a:srcRect/>
          <a:stretch/>
        </p:blipFill>
        <p:spPr>
          <a:xfrm>
            <a:off x="1648278" y="1710305"/>
            <a:ext cx="2934852" cy="2934852"/>
          </a:xfrm>
          <a:prstGeom prst="rect">
            <a:avLst/>
          </a:prstGeom>
          <a:ln w="38100">
            <a:noFill/>
          </a:ln>
        </p:spPr>
      </p:pic>
      <p:grpSp>
        <p:nvGrpSpPr>
          <p:cNvPr id="8" name="Group 7">
            <a:extLst>
              <a:ext uri="{FF2B5EF4-FFF2-40B4-BE49-F238E27FC236}">
                <a16:creationId xmlns:a16="http://schemas.microsoft.com/office/drawing/2014/main" id="{1E798209-F865-8D46-B2F2-0E43B0879778}"/>
              </a:ext>
            </a:extLst>
          </p:cNvPr>
          <p:cNvGrpSpPr/>
          <p:nvPr/>
        </p:nvGrpSpPr>
        <p:grpSpPr>
          <a:xfrm>
            <a:off x="5838623" y="4270260"/>
            <a:ext cx="4801085" cy="447045"/>
            <a:chOff x="5730188" y="4258023"/>
            <a:chExt cx="4801085" cy="447045"/>
          </a:xfrm>
        </p:grpSpPr>
        <p:sp>
          <p:nvSpPr>
            <p:cNvPr id="32" name="TextBox 34">
              <a:extLst>
                <a:ext uri="{FF2B5EF4-FFF2-40B4-BE49-F238E27FC236}">
                  <a16:creationId xmlns:a16="http://schemas.microsoft.com/office/drawing/2014/main" id="{C117DDA9-995C-4B4D-A253-64340F2FF6AA}"/>
                </a:ext>
              </a:extLst>
            </p:cNvPr>
            <p:cNvSpPr txBox="1"/>
            <p:nvPr/>
          </p:nvSpPr>
          <p:spPr>
            <a:xfrm>
              <a:off x="6238290" y="4258023"/>
              <a:ext cx="4292983" cy="447045"/>
            </a:xfrm>
            <a:prstGeom prst="rect">
              <a:avLst/>
            </a:prstGeom>
            <a:noFill/>
            <a:ln>
              <a:noFill/>
            </a:ln>
          </p:spPr>
          <p:txBody>
            <a:bodyPr wrap="square" rtlCol="0">
              <a:spAutoFit/>
            </a:bodyPr>
            <a:lstStyle>
              <a:defPPr>
                <a:defRPr lang="id-ID"/>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a:lstStyle>
            <a:p>
              <a:pPr lvl="0">
                <a:lnSpc>
                  <a:spcPct val="130000"/>
                </a:lnSpc>
                <a:defRPr/>
              </a:pPr>
              <a:r>
                <a:rPr lang="en-US" sz="2000" noProof="0" dirty="0" err="1">
                  <a:latin typeface="Lato" panose="020F0502020204030203" pitchFamily="34" charset="0"/>
                </a:rPr>
                <a:t>aender</a:t>
              </a:r>
              <a:r>
                <a:rPr lang="en-US" sz="2000" noProof="0" dirty="0">
                  <a:latin typeface="Lato" panose="020F0502020204030203" pitchFamily="34" charset="0"/>
                </a:rPr>
                <a:t>.</a:t>
              </a:r>
              <a:r>
                <a:rPr lang="en-US" sz="2000" dirty="0" err="1">
                  <a:latin typeface="Lato" panose="020F0502020204030203" pitchFamily="34" charset="0"/>
                </a:rPr>
                <a:t>ferreira@eldorado.org.br</a:t>
              </a:r>
              <a:endParaRPr kumimoji="0" lang="en-US" sz="2000" i="0" u="none" strike="noStrike" kern="1200" cap="none" spc="0" normalizeH="0" baseline="0" noProof="0" dirty="0">
                <a:ln>
                  <a:noFill/>
                </a:ln>
                <a:effectLst/>
                <a:uLnTx/>
                <a:uFillTx/>
                <a:latin typeface="Lato" panose="020F0502020204030203" pitchFamily="34" charset="0"/>
              </a:endParaRPr>
            </a:p>
          </p:txBody>
        </p:sp>
        <p:grpSp>
          <p:nvGrpSpPr>
            <p:cNvPr id="7" name="Group 6">
              <a:extLst>
                <a:ext uri="{FF2B5EF4-FFF2-40B4-BE49-F238E27FC236}">
                  <a16:creationId xmlns:a16="http://schemas.microsoft.com/office/drawing/2014/main" id="{CCEE9AC0-9809-2841-BF82-EF4CF27AA908}"/>
                </a:ext>
              </a:extLst>
            </p:cNvPr>
            <p:cNvGrpSpPr/>
            <p:nvPr/>
          </p:nvGrpSpPr>
          <p:grpSpPr>
            <a:xfrm>
              <a:off x="5730188" y="4258023"/>
              <a:ext cx="447045" cy="447045"/>
              <a:chOff x="5730188" y="4258023"/>
              <a:chExt cx="447045" cy="447045"/>
            </a:xfrm>
          </p:grpSpPr>
          <p:sp>
            <p:nvSpPr>
              <p:cNvPr id="2" name="Oval 1">
                <a:extLst>
                  <a:ext uri="{FF2B5EF4-FFF2-40B4-BE49-F238E27FC236}">
                    <a16:creationId xmlns:a16="http://schemas.microsoft.com/office/drawing/2014/main" id="{34A96FB9-A2C1-FD46-8175-75D2373E130A}"/>
                  </a:ext>
                </a:extLst>
              </p:cNvPr>
              <p:cNvSpPr/>
              <p:nvPr/>
            </p:nvSpPr>
            <p:spPr>
              <a:xfrm>
                <a:off x="5730188" y="4258023"/>
                <a:ext cx="447045" cy="447045"/>
              </a:xfrm>
              <a:prstGeom prst="ellipse">
                <a:avLst/>
              </a:prstGeom>
              <a:solidFill>
                <a:srgbClr val="FF89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2" name="Picture 21">
                <a:extLst>
                  <a:ext uri="{FF2B5EF4-FFF2-40B4-BE49-F238E27FC236}">
                    <a16:creationId xmlns:a16="http://schemas.microsoft.com/office/drawing/2014/main" id="{B7448A5F-BE3D-0C4E-85B2-574F3E60126D}"/>
                  </a:ext>
                </a:extLst>
              </p:cNvPr>
              <p:cNvPicPr>
                <a:picLocks noChangeAspect="1"/>
              </p:cNvPicPr>
              <p:nvPr/>
            </p:nvPicPr>
            <p:blipFill>
              <a:blip r:embed="rId4"/>
              <a:stretch>
                <a:fillRect/>
              </a:stretch>
            </p:blipFill>
            <p:spPr>
              <a:xfrm>
                <a:off x="5846308" y="4395624"/>
                <a:ext cx="214804" cy="171843"/>
              </a:xfrm>
              <a:prstGeom prst="rect">
                <a:avLst/>
              </a:prstGeom>
            </p:spPr>
          </p:pic>
        </p:grpSp>
      </p:grpSp>
      <p:grpSp>
        <p:nvGrpSpPr>
          <p:cNvPr id="12" name="Group 11">
            <a:extLst>
              <a:ext uri="{FF2B5EF4-FFF2-40B4-BE49-F238E27FC236}">
                <a16:creationId xmlns:a16="http://schemas.microsoft.com/office/drawing/2014/main" id="{01153E14-5352-6945-80CC-A6D579FC8A34}"/>
              </a:ext>
            </a:extLst>
          </p:cNvPr>
          <p:cNvGrpSpPr/>
          <p:nvPr/>
        </p:nvGrpSpPr>
        <p:grpSpPr>
          <a:xfrm>
            <a:off x="5838623" y="5814797"/>
            <a:ext cx="3953539" cy="447045"/>
            <a:chOff x="5730188" y="5802560"/>
            <a:chExt cx="3953539" cy="447045"/>
          </a:xfrm>
        </p:grpSpPr>
        <p:sp>
          <p:nvSpPr>
            <p:cNvPr id="16" name="TextBox 34"/>
            <p:cNvSpPr txBox="1"/>
            <p:nvPr/>
          </p:nvSpPr>
          <p:spPr>
            <a:xfrm>
              <a:off x="6238290" y="5802560"/>
              <a:ext cx="3445437" cy="447045"/>
            </a:xfrm>
            <a:prstGeom prst="rect">
              <a:avLst/>
            </a:prstGeom>
            <a:noFill/>
            <a:ln>
              <a:noFill/>
            </a:ln>
          </p:spPr>
          <p:txBody>
            <a:bodyPr wrap="square" rtlCol="0">
              <a:spAutoFit/>
            </a:bodyPr>
            <a:lstStyle>
              <a:defPPr>
                <a:defRPr lang="id-ID"/>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a:lstStyle>
            <a:p>
              <a:pPr lvl="0">
                <a:lnSpc>
                  <a:spcPct val="130000"/>
                </a:lnSpc>
                <a:defRPr/>
              </a:pPr>
              <a:r>
                <a:rPr lang="en-US" sz="2000" dirty="0" err="1">
                  <a:latin typeface="Lato" panose="020F0502020204030203" pitchFamily="34" charset="0"/>
                </a:rPr>
                <a:t>twitter.com</a:t>
              </a:r>
              <a:r>
                <a:rPr lang="en-US" sz="2000" dirty="0">
                  <a:latin typeface="Lato" panose="020F0502020204030203" pitchFamily="34" charset="0"/>
                </a:rPr>
                <a:t>/</a:t>
              </a:r>
              <a:r>
                <a:rPr lang="en-US" sz="2000" dirty="0" err="1">
                  <a:latin typeface="Lato" panose="020F0502020204030203" pitchFamily="34" charset="0"/>
                </a:rPr>
                <a:t>aender_ferreira</a:t>
              </a:r>
              <a:endParaRPr kumimoji="0" lang="en-US" sz="2000" i="0" u="none" strike="noStrike" kern="1200" cap="none" spc="0" normalizeH="0" baseline="0" noProof="0" dirty="0">
                <a:ln>
                  <a:noFill/>
                </a:ln>
                <a:effectLst/>
                <a:uLnTx/>
                <a:uFillTx/>
                <a:latin typeface="Lato" panose="020F0502020204030203" pitchFamily="34" charset="0"/>
              </a:endParaRPr>
            </a:p>
          </p:txBody>
        </p:sp>
        <p:grpSp>
          <p:nvGrpSpPr>
            <p:cNvPr id="9" name="Group 8">
              <a:extLst>
                <a:ext uri="{FF2B5EF4-FFF2-40B4-BE49-F238E27FC236}">
                  <a16:creationId xmlns:a16="http://schemas.microsoft.com/office/drawing/2014/main" id="{9665D9F6-27B3-1D46-BD38-0AF9BCE66E8E}"/>
                </a:ext>
              </a:extLst>
            </p:cNvPr>
            <p:cNvGrpSpPr/>
            <p:nvPr/>
          </p:nvGrpSpPr>
          <p:grpSpPr>
            <a:xfrm>
              <a:off x="5730188" y="5802560"/>
              <a:ext cx="447045" cy="447045"/>
              <a:chOff x="5730188" y="5802560"/>
              <a:chExt cx="447045" cy="447045"/>
            </a:xfrm>
          </p:grpSpPr>
          <p:sp>
            <p:nvSpPr>
              <p:cNvPr id="21" name="Oval 20">
                <a:extLst>
                  <a:ext uri="{FF2B5EF4-FFF2-40B4-BE49-F238E27FC236}">
                    <a16:creationId xmlns:a16="http://schemas.microsoft.com/office/drawing/2014/main" id="{EB6CE37B-D055-9342-AE29-882F8D415560}"/>
                  </a:ext>
                </a:extLst>
              </p:cNvPr>
              <p:cNvSpPr/>
              <p:nvPr/>
            </p:nvSpPr>
            <p:spPr>
              <a:xfrm>
                <a:off x="5730188" y="5802560"/>
                <a:ext cx="447045" cy="447045"/>
              </a:xfrm>
              <a:prstGeom prst="ellipse">
                <a:avLst/>
              </a:prstGeom>
              <a:solidFill>
                <a:srgbClr val="3ACD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13CF1BDB-4041-3F44-9EA4-894AFF56FC7C}"/>
                  </a:ext>
                </a:extLst>
              </p:cNvPr>
              <p:cNvPicPr>
                <a:picLocks noChangeAspect="1"/>
              </p:cNvPicPr>
              <p:nvPr/>
            </p:nvPicPr>
            <p:blipFill>
              <a:blip r:embed="rId5"/>
              <a:stretch>
                <a:fillRect/>
              </a:stretch>
            </p:blipFill>
            <p:spPr>
              <a:xfrm>
                <a:off x="5843301" y="5928994"/>
                <a:ext cx="239107" cy="194177"/>
              </a:xfrm>
              <a:prstGeom prst="rect">
                <a:avLst/>
              </a:prstGeom>
            </p:spPr>
          </p:pic>
        </p:grpSp>
      </p:grpSp>
      <p:grpSp>
        <p:nvGrpSpPr>
          <p:cNvPr id="6" name="Group 5">
            <a:extLst>
              <a:ext uri="{FF2B5EF4-FFF2-40B4-BE49-F238E27FC236}">
                <a16:creationId xmlns:a16="http://schemas.microsoft.com/office/drawing/2014/main" id="{18852EED-01B3-A94F-8F09-BD41CBDDCF10}"/>
              </a:ext>
            </a:extLst>
          </p:cNvPr>
          <p:cNvGrpSpPr/>
          <p:nvPr/>
        </p:nvGrpSpPr>
        <p:grpSpPr>
          <a:xfrm>
            <a:off x="5838623" y="5042529"/>
            <a:ext cx="3632743" cy="447045"/>
            <a:chOff x="5730188" y="5011503"/>
            <a:chExt cx="3632743" cy="447045"/>
          </a:xfrm>
        </p:grpSpPr>
        <p:sp>
          <p:nvSpPr>
            <p:cNvPr id="28" name="TextBox 34"/>
            <p:cNvSpPr txBox="1"/>
            <p:nvPr/>
          </p:nvSpPr>
          <p:spPr>
            <a:xfrm>
              <a:off x="6238290" y="5011503"/>
              <a:ext cx="3124641" cy="447045"/>
            </a:xfrm>
            <a:prstGeom prst="rect">
              <a:avLst/>
            </a:prstGeom>
            <a:noFill/>
            <a:ln>
              <a:noFill/>
            </a:ln>
          </p:spPr>
          <p:txBody>
            <a:bodyPr wrap="square" rtlCol="0">
              <a:spAutoFit/>
            </a:bodyPr>
            <a:lstStyle>
              <a:defPPr>
                <a:defRPr lang="id-ID"/>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a:lstStyle>
            <a:p>
              <a:pPr lvl="0">
                <a:lnSpc>
                  <a:spcPct val="130000"/>
                </a:lnSpc>
                <a:defRPr/>
              </a:pPr>
              <a:r>
                <a:rPr lang="en-US" sz="2000" dirty="0" err="1">
                  <a:latin typeface="Lato" panose="020F0502020204030203" pitchFamily="34" charset="0"/>
                </a:rPr>
                <a:t>linkedin.com</a:t>
              </a:r>
              <a:r>
                <a:rPr lang="en-US" sz="2000" dirty="0">
                  <a:latin typeface="Lato" panose="020F0502020204030203" pitchFamily="34" charset="0"/>
                </a:rPr>
                <a:t>/in/</a:t>
              </a:r>
              <a:r>
                <a:rPr lang="en-US" sz="2000" dirty="0" err="1">
                  <a:latin typeface="Lato" panose="020F0502020204030203" pitchFamily="34" charset="0"/>
                </a:rPr>
                <a:t>aender</a:t>
              </a:r>
              <a:endParaRPr kumimoji="0" lang="en-US" sz="2000" i="0" u="none" strike="noStrike" kern="1200" cap="none" spc="0" normalizeH="0" baseline="0" noProof="0" dirty="0">
                <a:ln>
                  <a:noFill/>
                </a:ln>
                <a:effectLst/>
                <a:uLnTx/>
                <a:uFillTx/>
                <a:latin typeface="Lato" panose="020F0502020204030203" pitchFamily="34" charset="0"/>
              </a:endParaRPr>
            </a:p>
          </p:txBody>
        </p:sp>
        <p:grpSp>
          <p:nvGrpSpPr>
            <p:cNvPr id="5" name="Group 4">
              <a:extLst>
                <a:ext uri="{FF2B5EF4-FFF2-40B4-BE49-F238E27FC236}">
                  <a16:creationId xmlns:a16="http://schemas.microsoft.com/office/drawing/2014/main" id="{D263B12D-332F-E042-9EC1-EB4E4239C7D2}"/>
                </a:ext>
              </a:extLst>
            </p:cNvPr>
            <p:cNvGrpSpPr/>
            <p:nvPr/>
          </p:nvGrpSpPr>
          <p:grpSpPr>
            <a:xfrm>
              <a:off x="5730188" y="5011503"/>
              <a:ext cx="447045" cy="447045"/>
              <a:chOff x="5730188" y="5011503"/>
              <a:chExt cx="447045" cy="447045"/>
            </a:xfrm>
          </p:grpSpPr>
          <p:sp>
            <p:nvSpPr>
              <p:cNvPr id="20" name="Oval 19">
                <a:extLst>
                  <a:ext uri="{FF2B5EF4-FFF2-40B4-BE49-F238E27FC236}">
                    <a16:creationId xmlns:a16="http://schemas.microsoft.com/office/drawing/2014/main" id="{D9CDE787-A404-E442-9728-5D0027019BE7}"/>
                  </a:ext>
                </a:extLst>
              </p:cNvPr>
              <p:cNvSpPr/>
              <p:nvPr/>
            </p:nvSpPr>
            <p:spPr>
              <a:xfrm>
                <a:off x="5730188" y="5011503"/>
                <a:ext cx="447045" cy="447045"/>
              </a:xfrm>
              <a:prstGeom prst="ellipse">
                <a:avLst/>
              </a:prstGeom>
              <a:solidFill>
                <a:srgbClr val="0072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86E33A8C-C858-AB4A-845C-B3D9F7F47B24}"/>
                  </a:ext>
                </a:extLst>
              </p:cNvPr>
              <p:cNvPicPr>
                <a:picLocks noChangeAspect="1"/>
              </p:cNvPicPr>
              <p:nvPr/>
            </p:nvPicPr>
            <p:blipFill>
              <a:blip r:embed="rId6"/>
              <a:stretch>
                <a:fillRect/>
              </a:stretch>
            </p:blipFill>
            <p:spPr>
              <a:xfrm>
                <a:off x="5841949" y="5128174"/>
                <a:ext cx="223522" cy="213702"/>
              </a:xfrm>
              <a:prstGeom prst="rect">
                <a:avLst/>
              </a:prstGeom>
            </p:spPr>
          </p:pic>
        </p:grpSp>
      </p:grpSp>
    </p:spTree>
    <p:extLst>
      <p:ext uri="{BB962C8B-B14F-4D97-AF65-F5344CB8AC3E}">
        <p14:creationId xmlns:p14="http://schemas.microsoft.com/office/powerpoint/2010/main" val="186468307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10" presetClass="entr" presetSubtype="0" fill="hold" nodeType="withEffect">
                                  <p:stCondLst>
                                    <p:cond delay="0"/>
                                  </p:stCondLst>
                                  <p:childTnLst>
                                    <p:set>
                                      <p:cBhvr>
                                        <p:cTn id="9" dur="1" fill="hold">
                                          <p:stCondLst>
                                            <p:cond delay="0"/>
                                          </p:stCondLst>
                                        </p:cTn>
                                        <p:tgtEl>
                                          <p:spTgt spid="49"/>
                                        </p:tgtEl>
                                        <p:attrNameLst>
                                          <p:attrName>style.visibility</p:attrName>
                                        </p:attrNameLst>
                                      </p:cBhvr>
                                      <p:to>
                                        <p:strVal val="visible"/>
                                      </p:to>
                                    </p:set>
                                    <p:animEffect transition="in" filter="fade">
                                      <p:cBhvr>
                                        <p:cTn id="10" dur="500"/>
                                        <p:tgtEl>
                                          <p:spTgt spid="49"/>
                                        </p:tgtEl>
                                      </p:cBhvr>
                                    </p:animEffect>
                                  </p:childTnLst>
                                </p:cTn>
                              </p:par>
                            </p:childTnLst>
                          </p:cTn>
                        </p:par>
                        <p:par>
                          <p:cTn id="11" fill="hold">
                            <p:stCondLst>
                              <p:cond delay="500"/>
                            </p:stCondLst>
                            <p:childTnLst>
                              <p:par>
                                <p:cTn id="12" presetID="10" presetClass="entr" presetSubtype="0" fill="hold" grpId="0" nodeType="after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fade">
                                      <p:cBhvr>
                                        <p:cTn id="14" dur="500"/>
                                        <p:tgtEl>
                                          <p:spTgt spid="11"/>
                                        </p:tgtEl>
                                      </p:cBhvr>
                                    </p:animEffect>
                                  </p:childTnLst>
                                </p:cTn>
                              </p:par>
                            </p:childTnLst>
                          </p:cTn>
                        </p:par>
                        <p:par>
                          <p:cTn id="15" fill="hold">
                            <p:stCondLst>
                              <p:cond delay="1000"/>
                            </p:stCondLst>
                            <p:childTnLst>
                              <p:par>
                                <p:cTn id="16" presetID="10" presetClass="entr" presetSubtype="0" fill="hold" nodeType="after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childTnLst>
                          </p:cTn>
                        </p:par>
                        <p:par>
                          <p:cTn id="19" fill="hold">
                            <p:stCondLst>
                              <p:cond delay="1500"/>
                            </p:stCondLst>
                            <p:childTnLst>
                              <p:par>
                                <p:cTn id="20" presetID="10" presetClass="entr" presetSubtype="0" fill="hold" nodeType="after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500"/>
                                        <p:tgtEl>
                                          <p:spTgt spid="6"/>
                                        </p:tgtEl>
                                      </p:cBhvr>
                                    </p:animEffect>
                                  </p:childTnLst>
                                </p:cTn>
                              </p:par>
                            </p:childTnLst>
                          </p:cTn>
                        </p:par>
                        <p:par>
                          <p:cTn id="23" fill="hold">
                            <p:stCondLst>
                              <p:cond delay="2000"/>
                            </p:stCondLst>
                            <p:childTnLst>
                              <p:par>
                                <p:cTn id="24" presetID="10" presetClass="entr" presetSubtype="0" fill="hold" nodeType="afterEffect">
                                  <p:stCondLst>
                                    <p:cond delay="0"/>
                                  </p:stCondLst>
                                  <p:childTnLst>
                                    <p:set>
                                      <p:cBhvr>
                                        <p:cTn id="25" dur="1" fill="hold">
                                          <p:stCondLst>
                                            <p:cond delay="0"/>
                                          </p:stCondLst>
                                        </p:cTn>
                                        <p:tgtEl>
                                          <p:spTgt spid="12"/>
                                        </p:tgtEl>
                                        <p:attrNameLst>
                                          <p:attrName>style.visibility</p:attrName>
                                        </p:attrNameLst>
                                      </p:cBhvr>
                                      <p:to>
                                        <p:strVal val="visible"/>
                                      </p:to>
                                    </p:set>
                                    <p:animEffect transition="in" filter="fade">
                                      <p:cBhvr>
                                        <p:cTn id="26"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esh">
  <a:themeElements>
    <a:clrScheme name="Mesh">
      <a:dk1>
        <a:sysClr val="windowText" lastClr="000000"/>
      </a:dk1>
      <a:lt1>
        <a:sysClr val="window" lastClr="FFFFFF"/>
      </a:lt1>
      <a:dk2>
        <a:srgbClr val="363D46"/>
      </a:dk2>
      <a:lt2>
        <a:srgbClr val="EBEBEB"/>
      </a:lt2>
      <a:accent1>
        <a:srgbClr val="6F6F6F"/>
      </a:accent1>
      <a:accent2>
        <a:srgbClr val="BFBFA5"/>
      </a:accent2>
      <a:accent3>
        <a:srgbClr val="DCD084"/>
      </a:accent3>
      <a:accent4>
        <a:srgbClr val="E7BF5F"/>
      </a:accent4>
      <a:accent5>
        <a:srgbClr val="E9A039"/>
      </a:accent5>
      <a:accent6>
        <a:srgbClr val="CF7133"/>
      </a:accent6>
      <a:hlink>
        <a:srgbClr val="F28943"/>
      </a:hlink>
      <a:folHlink>
        <a:srgbClr val="F1B76C"/>
      </a:folHlink>
    </a:clrScheme>
    <a:fontScheme name="Mesh">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Mesh">
      <a:fillStyleLst>
        <a:solidFill>
          <a:schemeClr val="phClr"/>
        </a:solidFill>
        <a:gradFill rotWithShape="1">
          <a:gsLst>
            <a:gs pos="0">
              <a:schemeClr val="phClr">
                <a:tint val="60000"/>
                <a:lumMod val="110000"/>
              </a:schemeClr>
            </a:gs>
            <a:gs pos="100000">
              <a:schemeClr val="phClr">
                <a:tint val="82000"/>
              </a:schemeClr>
            </a:gs>
          </a:gsLst>
          <a:lin ang="5400000" scaled="0"/>
        </a:gradFill>
        <a:gradFill rotWithShape="1">
          <a:gsLst>
            <a:gs pos="0">
              <a:schemeClr val="phClr">
                <a:tint val="96000"/>
                <a:lumMod val="104000"/>
              </a:schemeClr>
            </a:gs>
            <a:gs pos="100000">
              <a:schemeClr val="phClr">
                <a:shade val="84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innerShdw blurRad="50800" dist="25400" dir="13500000">
              <a:srgbClr val="000000">
                <a:alpha val="55000"/>
              </a:srgbClr>
            </a:innerShdw>
          </a:effectLst>
        </a:effectStyle>
        <a:effectStyle>
          <a:effectLst>
            <a:outerShdw blurRad="50800" dist="38100" dir="5400000" rotWithShape="0">
              <a:srgbClr val="000000">
                <a:alpha val="60000"/>
              </a:srgbClr>
            </a:outerShdw>
          </a:effectLst>
          <a:scene3d>
            <a:camera prst="orthographicFront">
              <a:rot lat="0" lon="0" rev="0"/>
            </a:camera>
            <a:lightRig rig="threePt" dir="tl"/>
          </a:scene3d>
          <a:sp3d>
            <a:bevelT w="25400" h="25400" prst="slope"/>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28000"/>
                <a:satMod val="94000"/>
                <a:lumMod val="20000"/>
              </a:schemeClr>
              <a:schemeClr val="phClr">
                <a:tint val="94000"/>
                <a:shade val="84000"/>
                <a:satMod val="148000"/>
                <a:lumMod val="114000"/>
              </a:schemeClr>
            </a:duotone>
          </a:blip>
          <a:stretch/>
        </a:blipFill>
      </a:bgFillStyleLst>
    </a:fmtScheme>
  </a:themeElements>
  <a:objectDefaults/>
  <a:extraClrSchemeLst/>
  <a:extLst>
    <a:ext uri="{05A4C25C-085E-4340-85A3-A5531E510DB2}">
      <thm15:themeFamily xmlns:thm15="http://schemas.microsoft.com/office/thememl/2012/main" name="Mesh" id="{789EC3FE-34FD-429C-9918-760025E6C145}" vid="{B8BE45C0-8141-4D58-8C71-A009BC26FBB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2427</TotalTime>
  <Words>715</Words>
  <Application>Microsoft Macintosh PowerPoint</Application>
  <PresentationFormat>Widescreen</PresentationFormat>
  <Paragraphs>126</Paragraphs>
  <Slides>24</Slides>
  <Notes>16</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24</vt:i4>
      </vt:variant>
    </vt:vector>
  </HeadingPairs>
  <TitlesOfParts>
    <vt:vector size="32" baseType="lpstr">
      <vt:lpstr>Arial</vt:lpstr>
      <vt:lpstr>Calibri</vt:lpstr>
      <vt:lpstr>Century Gothic</vt:lpstr>
      <vt:lpstr>Lato</vt:lpstr>
      <vt:lpstr>Lato Black</vt:lpstr>
      <vt:lpstr>Lato Light</vt:lpstr>
      <vt:lpstr>Raleway</vt:lpstr>
      <vt:lpstr>Mesh</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CasaE Xperience App (versão anterior)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Aender Ferreira</dc:creator>
  <cp:lastModifiedBy>Aender Ferreira</cp:lastModifiedBy>
  <cp:revision>43</cp:revision>
  <dcterms:created xsi:type="dcterms:W3CDTF">2019-06-30T20:23:14Z</dcterms:created>
  <dcterms:modified xsi:type="dcterms:W3CDTF">2019-10-06T22:47:40Z</dcterms:modified>
</cp:coreProperties>
</file>